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8" r:id="rId3"/>
    <p:sldId id="338" r:id="rId4"/>
    <p:sldId id="366" r:id="rId5"/>
    <p:sldId id="376" r:id="rId6"/>
    <p:sldId id="357" r:id="rId7"/>
    <p:sldId id="377" r:id="rId8"/>
    <p:sldId id="378" r:id="rId9"/>
    <p:sldId id="379" r:id="rId10"/>
    <p:sldId id="381" r:id="rId11"/>
    <p:sldId id="380" r:id="rId12"/>
    <p:sldId id="382" r:id="rId13"/>
    <p:sldId id="383" r:id="rId14"/>
    <p:sldId id="384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C00000"/>
    <a:srgbClr val="000000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078"/>
    <p:restoredTop sz="96327"/>
  </p:normalViewPr>
  <p:slideViewPr>
    <p:cSldViewPr snapToGrid="0" snapToObjects="1">
      <p:cViewPr varScale="1">
        <p:scale>
          <a:sx n="152" d="100"/>
          <a:sy n="152" d="100"/>
        </p:scale>
        <p:origin x="10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3:11:32.75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4 28 19484,'-2'16'527,"0"-3"-359,3-7-28,0 1 11,1-1-11,-1 1-6,1 0 23,-1 1-23,1-1-5,-1 2-11,1-2-17,0 1-12,-1-2-10,1 1-12,0 0-6,0-1 12,1 1 11,1-1 0,-1 0-11,1 0 11,0 0 1,1 0-1,-1-1 5,2 1-5,-2 0-22,2 0-6,-1-1 0,0 1-11,0 0 11,0-1 5,-1 0-10,1 0 16,0-1 6,-1 1-17,2-1-11,-1 1-6,0-1-11,0 0 11,0 0 17,0 1-11,1 0 5,-1-1 6,2 0 0,-1-1 0,1 1 11,0-1 6,0 0-22,1 0 27,0-1 6,0 0-6,-1-1-5,1 0-6,0 0-16,-1-1-1,2 1-5,-1-1-17,0 1 6,1-1-23,-1 0 17,2 1-6,-1-1-5,2 1 17,-1-1-12,2 1 0,0-1-5,1 0 6,0 1-23,1 0 5,0 0 1,-1 0-6,1 1 22,-1 0-16,0 0 5,1 0 11,-1-1-16,0 0 16,0 1 18,0-1-1,-2 1 0,1-1 17,0 0 0,1 0 11,-1-1-5,0 1-1,0-1-16,0 0-6,0 1 23,0-1-45,0 1 0,-1 0-1,1 1-21,0 0 16,1 0 6,-1 1-6,1-1-5,0 0 16,-1-1-5,1 1 5,0-1 1,-1 0-7,1 0-4,-1 1-1,1-2 11,0 1-5,0-1 12,0 1-7,0-1-11,-1 0 17,0 0-5,0 0 5,1 0-12,-2 0 12,2-1-5,-1 1-1,1-1 12,-1 0-23,1-1-5,-1 0-1,0 1 6,0-1-11,0 2 12,1-2-7,-2 0-5,1 1 6,0-2 5,2 1-5,0-1-12,1 0 17,0 1-5,1-2-6,0 0 17,2 0-12,-2-1-10,1 1-1,-1 0 6,0 0 0,0 1 0,0-1 0,-1 1 0,0-2 0,0 1 11,-1 0 0,1 0 6,0 1-11,-1-2-6,1 0 0,0 0 5,-2 1-5,1-1-5,-1 1 5,-1-1 0,1 2 0,-1 1 0,-1-1 0,1 1-6,-2 0 1,1 2 10,-2-2-5,1 2 6,-2-1-1,1 1-10,-1 0-1,1 0 6,-1 0-5,1 0 5,0 0 0,0 0-12,1 0 12,-2 1 0,2 1 0,-1 0 6,1 1 0,-1-1 5,0 2-6,0 0-5,0 0 0,-1 0-5,-1 0 5,1-1 5,-1 1-5,-1-1 6,0 1-12,-1 0 1,1-1 5,0 1 0,0 0 5,0 0 1,0 1-6,0-2 0,0 1 0,0-1 0,-1 1 6,0-1-6,1 0 0,-2 0 0,1 1 0,-1-1 0,0 1 0,-2 0 5,2 0 1,-2-1 11,0 0-1,1 1 7,-1-1-12,0 0-5,1 1 5,-1-2 0,0 1 0,-1 0-5,1-1-1,-1 0-16,0 0 17,1 0 5,-1 0-5,-1-1 10,1 0-16,-1 0 12,1 0-7,-1 0 12,0 1-6,1 0-5,0-1 11,-1 2-12,1 0 1,-1 0-1,2 1-5,-2-1-11,1 1 22,1 0-5,-2 0 5,0 0 6,1-1-17,-1 0 11,1 0-5,-1-1 5,1 0-5,-1 0-6,1-1 0,-1 0-12,1-1 12,-1 1-5,0-1-1,1 0 6,0 1 11,-1-1-11,1 0 6,1 0-51,-2 0 0,1 0 51,0 0 0,0-1-1,1 1 6,-1-1 1,1 1-1,0-1-6,0 0-5,1-1 0,-1 0-16,1 1 27,0-2-11,1 0 5,-1 0 12,2 0-11,0-1-1,0 0 7,1 0-7,0-2 1,1 0-1,0 0-5,-1 0 12,2 0-7,-1 0-10,1 1 5,0-1-28,-1 0 22,1 1 12,-1 0-6,0 2 16,0-1-16,-2 1 6,1 0 0,-1 1 27,0 0-27,0-1 5,-1 1-11,0 1-22,-1-1 27,1 2-10,-2 0 10,1 0 1,0 0 5,0 0 0,1 0 6,0 0 11,1-1 0,1 1 6,1-1-6,1 1 33,1-1-27,0 1-12,0-1-5,1 1-34,0-1 40,-2 0-7,2 1-4,0 0 10,0 0-5,0 0-6,0 0 11,2 0 6,-2 0-11,1 0 6,0 0-1,0 0 12,0 0-18,-1 0-10,1 1 5,-2 1-28,0 1 34,-1-1 0,0 1 0,-1 1-12,1-1 18,-1 2 5,2-1 5,-1 0 40,0 1-39,1-1-6,1 0-6,0 1-11,0 0 6,0 1-6,0 0 12,0 1-34,1-1 33,-1 1-11,0-1 0,1 1-5,-1 0 5,2-1 12,-1 1-1,1-1 23,1 0-28,-1-1 5,1 0 6,-1 0-6,1 1 18,0-2-7,1 1 1,0 0-29,1-1 35,0 0-7,1 0-10,1 0 16,1 0-17,0-1 6,0 1-5,1-1 5,-1 0-17,0 0 6,-1 0-6,1 0-6,-1-1 7,0 0-1,1 0-6,-1 0 1,1-1 5,1 0 6,0 0 0,0 0 22,1 0-28,1-1 12,-1 0-12,1 0 17,1 0-17,0 0 11,2 0 18,0 0-18,1 0-5,2 0-12,0-2 1,2-1-28,1 0 38,1-1-4,0 0-1,0 0 11,-1 0-27,-2 2 10,1 0 1,-3 1 5,1 0-5,-1 1-1,1 0 1,2 0-12,1 0 6,0 0 0,2 0-5,0 0-7,0 0 24,1 1-1,0-1-6,1 1 12,-1-1-11,0-2-1,0-1 7,2 0 4,-2-2-10,-1 1 0,0-1-6,-1 1-12,-3 0 24,1 0-7,-2 0 6,0 0 6,0 0-6,0-1 6,-1 1 6,0-1-12,-1 0 0,2 0 6,-1 0 5,1-1 6,2 0-11,-1-2-11,4 0 5,-1-1-11,3-1 22,-1-1 1,0-1-7,-1 1 18,0 0 0,0-1-1,1-1 6,2-1 6,1 0-11,1-1 12,1-1-46,0 0 0,1-1 0,-1 1 0,-1 0 0,0 0 0,-1 0 0,-1 0 0,-2 1 0,-2 2 0,-4-1 0,-2 1 0,-3 0 0,-2 1 0,-2 0 0,-3 1 0,-1 1 0,-4 1 0,-2 1 0,-2 2 0,-3 1 0,-1 1-85,-2 3-218,1-1-923,-1 2 184,-1 0-566,-1 4-1937,-3 3-5843,-1 4 9388,0 0 0,3-4 0,0-2 0</inkml:trace>
  <inkml:trace contextRef="#ctx0" brushRef="#br0" timeOffset="2454">1603 576 16090,'35'-28'1887,"-8"7"-1422,-27 20 1003,0 1-1412,-1 3-39,-1-1 5,-3 4 40,-1 1 22,-3 1 28,0 3 39,-2 1 39,-2 2 34,-2 1 23,0 1 16,-2 3 0,-2-1 0,-1 3 1,0 0-29,-1 2-22,0 0-22,1 0-40,0-1 6,1 1-17,1-3-12,2-1-21,1-2-18,3-3-5,2-3-22,4-4 0,2-1-18,1-3-4,2-1 10,1-1 611,0-1-628,1-2-16,0 0 11,1-1-17,-1 0-11,1 0 0,-1 1-11,1 1 6,-2-1 5,2 2-17,-2-1 6,1 1-1,0-1 7,0 1 5,0-1-6,-1 1-302,1 0 280,0 0-5,0 0 5,2 0 5,-2 0 1,2 0-1,-1 0-5,0 0 12,-1 0 4,0 0-4,0 0-7,0 0-94,0 0 38,0 0 46,0 0 10,0 0 12,1 0-6,-2 0 12,1 0 5,0 0 0,-1 0-12,1-1-4,1 0-7,-2-1-16,2 1 11,0-2 11,1 1 6,-2-1 17,1 2-1,-1 0-5,0 0 11,-1 0 6,0 0 11,1-1 0,-1 2-5,1-2 5,-1 1-6,1-1 6,-1 1-6,0-1-10,0 0 4,0 0-4,0 0-1,0-1 0,0 1-5,0 0-1,0-1 1,-1 0-1,0 0 1,0-1 0,-1 0-18,1-1 7,-1 1 10,0-1-5,0-1 12,-1 1 4,0 0-4,1 0 4,0 0 7,-1 0 10,1 0-5,-1 0 12,1 0 10,-1-1 12,0 1 5,1-1 11,-1 1 1,0-1-1,0 1 23,0 0 5,1 1 17,0 1 1,0 1-7,1 0-16,0 0-23,0 1-22,1 0-33,-2 1 10,2-1 343,-1 1-376,1 1 0,-1 2 6,1 0-1,0 2 1,0 1 0,0 0 22,0 2-17,0 0 0,-1 1-5,0 1-1,0 0 12,0 0-17,0 1 11,0 1-16,0-1 10,0 0 6,0 0-11,1-1 28,-1 1-11,0-1 11,-1-1 0,1 1 28,0-1-33,-2 1-1,2-2 0,-2 0-38,2-2 38,-1-1-11,0-1-5,1 0-1,-1-1 12,1-2 0,0 1 0,1-2 638,-1 1-638,3-1-12,-1 0 12,1-1 17,-2 1-34,1 0 11,1 0 6,1-1 16,1-1-10,2 0-1,2 0-5,1-1-39,1 0 44,2-2-11,0 1 12,1-1 16,2 0-17,-2-1 6,1 1 0,-1-2 0,1 1-11,0 0 5,0 0 6,-1 1-11,2-1 0,-2 1 5,1-1-10,-1 1-1,0 0 11,0 0-5,-1 1-6,0 0 0,-2 0-5,-1 0 5,0 2-5,-3-1 22,0 2-28,-2 0 0,-1 1 5,-2 0-206,0 0 106,-1 2-29,0 1-49,0 3-124,0 1-173,1 3-337,-1 2-560,1 4-1719,0 2-4106,-1-1 7192,0-1 0,0-8 0,0-3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3:12:31.84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323 548 22386,'5'-46'1344,"-1"9"-1014,-4 37 258,0 0-605,0 2 6,-1 0 39,-1 2 6,0 2-12,-2 0 12,-1 4 22,0 0 0,-1 2 11,1 1 0,-1 2-11,1 1 11,0 1 1,-1 1-7,0 0-27,0 1 16,-1 0 12,0 1-11,0-1 44,-1 0-67,1 1-6,-2-2 12,0 1-6,-1-2 17,1-1 0,0 1 11,0-2-23,1-1 46,-1-1 10,1-2-10,-1-1-7,1-1-16,0-2-5,2-1-1,-1-1 29,2-1-23,0-2 0,1 0-12,0-1 29,0 0-6,-1 0-5,0-1-6,1 0-56,-2 0 22,1-3 1,-1-1-6,-1-2 16,0 0-38,0 0 5,1 0 5,-1 0 12,2 0-17,-1-1 0,2 1-22,1-1 5,0 1 6,1-1-1,0 0 1,1 0-45,1 0 39,-1 0-11,1 0 17,0 0-6,0 0-16,0 0 10,1 1-10,0 0 27,1 0-16,2 1-6,0-1 11,1 2-11,2-1 28,0 0-6,1-1 6,2 1-5,0 0 10,2-2 1,-1 2 5,2-2 0,-1 0-11,1 1-5,-1 0-1,0 1 23,-1 1-17,-2 1 11,-1 1-11,0 0-11,-1 0 22,0 1 0,-2-1 6,2 1-6,0 0 1,0 1-24,1-1 12,-1 1 0,2-2-16,-1 2 10,1 0 0,0 0 23,1 0-6,0 0-11,-1 0 12,1 2-12,-2 0 11,1 1 11,-1 0-5,0-1-6,0 1-5,-1 1-6,0-1 5,0 1 7,-1-1-12,-1 0-6,0 0 0,-1 0 1,0 0 16,0-1 0,-1 0 0,1 0-5,-1-2 28,1 1 5,-1-1 22,0 0 1,1 0-6,0-1-6,1-1 1,0 0-1,1-3-16,-1 1-6,1-2 0,-2 0-6,1 0 12,-1 0-23,0-2 6,1 1-12,-1-1 12,0 0 17,0 1 11,-1-2-6,0 0 11,0 0-11,-2 1-11,0-1 23,-1 1-34,-1-2 5,-1 2-5,-2-2-12,-1 2 35,-3-1-7,0 1 6,-2 1-22,-1 0 0,-1 1-6,-1 1 0,0 2 6,-2 0-28,-1 1 5,1 1 6,-2 0 17,2 1-17,-1-1 0,1 1-5,1 0-18,1 0 18,1 0-29,1 1-22,2 1-62,0 1-22,1 0-16,2 1-46,-1 1 6,0 0-84,1 2-101,0 1-123,1 0-213,2 1-269,0 1-503,3 1-1424,-1 0-2403,1 1-3259,0-2 8575,1-2 0,-1-3 0,0-3 0</inkml:trace>
  <inkml:trace contextRef="#ctx0" brushRef="#br0" timeOffset="593">432 0 24178,'23'30'610,"-2"-4"-414,-5-11-22,1-1-23,-1 2-16,1 1-40,-1 0-5,0 4-23,-1 0 6,0 3 0,-2 2-12,0 2 23,-1 2 0,0 2 6,-2 1 5,0 1-45,0 0 1,-2 2-1,0 0-5,-1-1 28,-1 0 5,-1-1 1,-1 0 21,0-1 7,-1-1-6,-1-1-1,0 0 7,-1-1-18,-1 3-5,0 0 17,0 0-45,-2-1 0,-2-3-5,-2-1-23,-2-2 22,-2-2-16,-2 0-6,-1-2-6,-2-1 0,-1-1 6,0-2-5,0-2 5,1-2 0,1-3 5,1-2 1,4-2 22,0-2-28,4-2-6,0-1-5,2-2-56,1 0 17,0 0-57,2 0-78,0-2-139,0 1-180,0-2-196,0 1-320,0-1-425,2 1-1395,1 1-3192,2 0-2986,0 1 8990,0 0 0,-3 0 0,0 0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3:21:04.15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50 24895,'19'-19'50,"-1"4"-44,-5 14-6,-2-1-12,2 1 1,0-1-118,1 0-139,1 0-208,1 0-280,1 0-387,-1 1-907,1 1-1328,-1 0-4183,-3 0 7561,-2 0 0,-6 0 0,-2 1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3:21:04.36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14 93 18201,'-8'-3'2700,"2"0"-1658,6 3 1736,0 0-3013,66-24-742,-41 16 165,51-18-553,-57 21-1609,0 0-1423,0-1-4121,-1 1 8518,-5 1 0,-5 2 0,-4 0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3:21:04.78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1 110 26424,'29'10'134,"-3"0"-78,-16 0 0,0 2-11,4 2-17,0 2 0,3 1-5,2 1-12,1 0 6,2 0-12,1 1 12,1-1 0,1 0 0,-1-1 5,0-2 6,15 9-17,-15-10 0,10 6 1,-19-13-12,-2-2 5,-1-1 12,-2-2 33,1 0-27,-5-2-18,1 0-5,-5 0-16,-1 0-24,0 0-385,0 0 139,-1 0-2991,1 0 0,0 0 0</inkml:trace>
  <inkml:trace contextRef="#ctx0" brushRef="#br0" timeOffset="283">329 0 23595,'-23'47'146,"-1"0"0,-15 36-51,26-48-11,1 1-28,-2 2-11,2-3-34,0 0-6,1-2 1,1-2-28,2-2-18,1-2-77,2-4-96,2-2-145,2-5-219,0-2-410,2-4-883,1-2-1401,2-2-6560,1-3 9473,0 0 0,-2-3 1,-1 1-1</inkml:trace>
  <inkml:trace contextRef="#ctx0" brushRef="#br0" timeOffset="682">636 219 25758,'1'49'95,"-1"-8"-67,-4-25-17,-1-1-11,2-2-22,0 0 22,1-2-12,1-2 12,0-1 17,1-2-11,1-1 22,1-2 5,1-1 23,3 0 17,0-2 6,1 0 5,3 0 11,0-2-28,2-1-22,1-2-17,1-1-34,1 0 17,1-1-5,0 1 0,1 1 16,-1 0-39,0 3 0,-1-1-33,-1 2-45,-1 0-73,0 1-123,-2 0-174,0 0-241,-2 1-308,0 1-678,-3 2-1641,-2 1-3847,-1 1 7180,-2-2 0,0-1 0,-1-1 0</inkml:trace>
  <inkml:trace contextRef="#ctx0" brushRef="#br0" timeOffset="961">854 219 22733,'-5'-1'1982,"2"0"-1567,3 1 1870,0 0-2122,-14 65-434,10-35 367,-11 53-24,12-52-21,1 1 82,1 2-105,0-1-11,1 0-6,0-1-5,2-3-40,1-1-22,4-4 243,0-2-422,1-2-174,0-2-246,0-1-493,-1-3-1524,-1 1-4716,-3-1-2083,-1-1 9471,-2-2 0,0-5 0,0-2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3:21:02.08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60 78 21366,'-31'-42'1636,"7"8"-1244,22 33-90,1 0-106,0 1-173,0 0-40,1 1 50,2 3 12,1 1 0,2 4 11,3 0 11,1 2-5,2 2 22,2-1-11,1 2-1,2 0-10,1 1-6,1-1-11,1 1-17,0 1 11,0-1-11,1 0 11,0-1 45,7 5-50,-5-5-12,4 3-11,-8-6 12,-1-1-6,-2-1-6,0-1 0,-1 0-5,-1 0-1,-2 0 6,0 0-16,1 4-12,-3-3-22,0 3-34,-3-5-50,-3 0-73,1 0-79,-1 0-122,-1 0-180,0 1-319,-1-1-740,1 1-5231,-1 2-1260,0-4 8127,0 1 0,-1-5 0,0-1 0</inkml:trace>
  <inkml:trace contextRef="#ctx0" brushRef="#br0" timeOffset="327">301 13 13138,'-10'-1'4531,"2"1"-3377,8 0 2918,0 0-3848,-49 69 0,32-41-132,-11 15 1,1-1 58,15-16-50,0 1-28,0 0-34,1 1-16,1-1-35,2-1 18,1 1-23,-1 8 12,3-8-102,1 6-100,2-12-157,2-2-190,0-1-237,0-4-2693,1 1 320,2-5-3496,1-2 6660,0-5 0,-2-2 0,-1-1 0</inkml:trace>
  <inkml:trace contextRef="#ctx0" brushRef="#br0" timeOffset="961">542 363 23259,'54'-42'728,"-8"7"-571,-33 26-67,0 1-23,0-1-11,1 1-22,1 0-1,-2 2-10,2 0-12,-3 1 0,0 1-5,0 2-1,-2 0-5,4 2 17,-3 2-23,2 0 1,-5 4-1,-1-1-22,-1 2 34,-1 1 11,-1 1 5,-2 1 28,-1 1-27,-1 2-1,-2 1 1,-2 2-18,-2 1 6,-3-1 17,-6 8-11,2-6-6,-3 5-5,4-9-6,2-2-6,2-2-16,1-2 0,2-3-29,3 0-10,1-3-7,1-1-21,0-1 89,1 0 11,1 0 0,3 0 17,2 0-28,1 0 23,2 0-7,0 2 12,-1 0 12,1 2-12,0 1 11,-1 1-17,0 2 1,-1 0 21,-1 1 12,-2 2 28,-1 0 34,-2 2 5,-1 0 6,-2 1 5,-2 0-15,-2 0-7,-3 0-12,-3-2-10,-2 0-12,-3-4-5,0 0-17,-1-2-17,-1-2 1,1-1-29,0-2-6,3 0-21,0-1-74,3-2-112,2 0-196,1-2-302,2-1-493,2 0-1327,0 0-3272,2 1 5792,-1-2 0,1 4 0,1-1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3:21:09.33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47 11 21002,'-12'28'106,"3"-5"-55,9-20 27,0-1 34,0 0 90,1-1 72,1-1 68,1 0 22,2 0-28,0-1-78,1-2-68,1-1-55,2-3-46,0 1-5,1-2 12,-1 1 27,-1 0 62,-2 1 44,-1 1 34,-2 1 1,-2 1-40,0 1-40,-1 0-49,-1 0-39,-1 1-29,-1 0-34,-3 0-10,-1 1-6,-2 1-23,-1 1 12,-1 2-12,0 1 0,-1 2 6,2 1-22,0 0-17,2-2-40,2 0-50,1 0-375,2 1 56,2-1-263,3 1-639,4-3-2016,5 1 3366,5 0 0,-6-3 0,0 1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3:21:10.23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98 24531,'24'-28'453,"0"4"-380,-6 19-23,1-1-27,-1 0-12,2 1-11,-2-1-28,1 2-50,-3 0-62,0 0-124,-2 2-128,-2 0-179,-1 1-263,-2 0-444,-1 3-1018,-2 1-1249,-2 3-4907,-1 1 8452,-1 0 0,-1-3 0,0-1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3:21:10.42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76 17288,'2'6'2359,"-1"-2"-1687,-1-4 1574,0 0-2476,68-25-1077,-39 16-26,54-19-1624,-55 22-3027,0 0 400,-2 1 5584,-5 1 0,-9 3 0,-6-1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3:21:10.89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42 176 24671,'-23'-29'240,"5"7"-100,19 31 6,2 1 0,3 1-11,3 2 10,3-1-22,1 1-5,3 0 0,1 1-1,2-1-22,2 0-16,1-1-18,0 1-44,1-1 17,0 0 27,9 4-27,-7-4-17,6 4-6,-9-5-5,-2-1 16,0 0-16,-2-2-1,4 4-10,-6-3 10,2 0 1,-6 1-29,-4-4 12,2 3-11,-6-4-17,0-1-17,-1 1-45,0-2-263,-1 2 89,-1-2-151,0 1-156,1-1-258,-1 2-577,0-2-1372,-1 0-1950,1 0-3976,-1 0 8715,-1-2 0,1 1 0,-1-2 0</inkml:trace>
  <inkml:trace contextRef="#ctx0" brushRef="#br0" timeOffset="282">348 1 23780,'-30'51'121,"-1"0"1,3-4-1,6-5-37,11-9 11,1 1-11,0 0-16,0 0-24,-1-1-21,1-2-6,2-1-17,0-3-23,2-2-66,1-2-124,3-4-862,1 4-52,1-8-1023,0 3-1480,0-8-4447,1-3 8077,1-1 0,-2-3 0,1-1 0</inkml:trace>
  <inkml:trace contextRef="#ctx0" brushRef="#br0" timeOffset="892">720 373 24715,'-39'33'-22,"6"-4"11,26-14-6,2 0-5,3 0-1,1-2 12,3-2 0,1-1 28,4-1-23,2-1 0,2-1 18,1-2-12,1 0 16,0-1 12,2 0 6,0 0 22,0 0 11,0 0 6,0 0 0,0 2 5,1 0-11,-1 1-5,0 2-6,-1 1-22,-1 2 16,0 2-11,-3 0 12,-1 1 11,-3 0-1,-2 0 12,-3 0 0,-4 0-17,-3 1 6,-5-2-6,-3 0-6,-3-2 6,-2-2-39,-1-2 0,-1-1-12,-2-2-5,2-1-11,-1-3-17,1 0-22,1-1-46,1 0-44,3-1-100,2-2-125,3-2-184,4 0-313,1 0-493,3-2-992,2 0-1412,0-1-4704,1 0 8463,1 2 0,-1 2 0,1 2 0</inkml:trace>
  <inkml:trace contextRef="#ctx0" brushRef="#br0" timeOffset="1234">764 417 26194,'55'-58'168,"-6"9"-162,-24 40-45,2 0-107,0 3-156,2 1-253,-1 3-408,-2 1-857,-1 3-2247,-4 2-5764,-3 2 9136,-6 0 0,-5-3 0,-4-2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3:21:08.28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37 69 25309,'4'-38'135,"-1"8"-141,-3 30 12,0 2 28,-1 2 5,0 3 6,-1 1-12,0 4-5,-2 1-33,1 2 21,-1 1-10,1 1-6,-1 0 11,0 0-11,1 0 11,-1-1-5,1 0 16,1-1-16,0 0-6,1-1 6,1-1 5,0 0-11,0-2-6,0-1 1,0-2-46,2-1 51,2-1 11,1-2 12,2-2 38,0-1-16,3 0 6,0-1-7,2 0-4,1-2-12,2 0-6,-1-3 0,1 0-5,-1 0-17,-2 0 0,0 0-11,-3 2-28,0 0 28,-3 1-6,-2 0-17,1 2 1,-2-2-51,-1 2-62,1-1-95,-1 1-107,0-1-172,1 1-197,0 0-252,0 0-488,1 1-799,0 1-971,0 1-834,1 0-2044,-2 1 6105,0-2 0,-2-1 0,0-1 0</inkml:trace>
  <inkml:trace contextRef="#ctx0" brushRef="#br0" timeOffset="313">278 90 19160,'-10'0'3226,"3"-1"-2487,7 1 1955,0 0-2571,-12 66-16,9-37-68,-9 53-341,11-50 335,0 1 46,0 2-57,0 1-16,0-2-6,1-3-12,0-3-16,0-5 257,1-3-319,0-2-26,1-2-131,1-2-145,-1-1-179,1-2-208,0-2-262,1-2 1041,5-5 0,-6 0 0,3-3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3:21:07.07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0 154 23730,'21'7'185,"-1"0"-124,-8 3-5,3-1 28,1 2-39,1-1 0,3 1 0,0-1-6,2 1 11,1-1-16,0 0-6,1 0-11,-1-1 16,1 0 1,-2-2-1,0-1-21,-2-2-1,-3 0-17,-1-1 1,-3 1-1,-2-2-33,-3 1-28,-1 1-34,-2-1-28,-2 1-11,-2-1-22,0 1-29,-1 0-55,0 0-40,0 0-106,0 1-168,0-1-275,0-1-548,0 1-998,0-1-739,0 0-1383,-1 0 252,1 0 4251,-1-2 0,1 0 0,0-1 0</inkml:trace>
  <inkml:trace contextRef="#ctx0" brushRef="#br0" timeOffset="340">351 1 22173,'-33'46'215,"0"0"1,-23 36-121,42-46-33,-1 2-23,1-1-5,0-2-17,2-2-6,1-5-34,3-4-27,2-3-62,3-4-78,2-3-198,0-3-205,3-2-286,1-2-622,3-1-1042,1-2-622,3-1-4514,-1-1 7679,0 0 0,-5-2 0,-1 1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3:12:28.51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264 14 21763,'-11'-9'84,"0"4"-33,-1 14 27,0 1-5,-1 2-5,1 0-1,-1 1 0,0 2 6,0 0 6,0 3 21,1 1 7,1 2 33,1-1 17,0 3 5,0 1 0,0 2-27,0 1-6,2 1-12,-2 1 1,1 1-17,0 1-1,1 1-16,1-1 12,1 1-7,1-1 6,2-2-5,1-1-17,1-2 11,2-2-11,2-1 5,1-2 0,3-1-10,1-1 4,1-1-21,3-2 16,1 1-28,0-2-16,1 1 5,0-1-23,-1-2 12,1-1-6,-2-3-11,0 0-39,-1-2 5,0-1-27,-2 0-51,-2-1-67,-1-1-113,-1-1-156,0 0-184,-1-1-220,-1 1-453,1-1-952,-1 0-1087,0 1-4750,0-3 8094,0 2 0,-2-1 0,0-1 0</inkml:trace>
  <inkml:trace contextRef="#ctx0" brushRef="#br0" timeOffset="481">527 80 25433,'3'38'229,"0"-2"-167,-3-14-17,0 3 33,0 2-22,-1 1-5,-1 2-1,-1 0-44,1 1 33,-1 1-11,-1-1-6,1 1 23,-2-1-34,0 0 6,0 0 0,-1-1 0,1 0-6,0-2-11,1-2-6,-1-1 1,3-3 16,-1-2 6,1-4-12,0-1-22,1-5 23,-1-1 0,1-3-6,1-2 11,0-2-22,0-1-152,0-1 18,0-3-85,0 0-50,0-3-118,0 0-168,0-1-246,0 0-537,1 0-1144,1-1-1232,0 0-4856,0 0 8581,0 1 0,0 3 0,-2 1 0</inkml:trace>
  <inkml:trace contextRef="#ctx0" brushRef="#br0" timeOffset="780">242 452 24738,'92'-11'481,"-12"2"-380,-53 3-39,1 1-22,1-1-35,0 0-16,0 3-34,0-1-56,-2 1-101,-1 2-100,-2 0-101,-2 1-107,-3 1-106,-2 1-174,-4 1-258,-1 2-430,-3 0-701,-3 1-717,-1 1-173,-2 1-2969,-1 0 6038,-1-1 0,0-4 0,-1-1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3:21:16.78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30 15 21780,'-14'19'45,"3"-3"-23,9-8 6,0 0-16,2 0 4,0 0-21,0 0 10,1-1 1,1-1 5,2-1 6,1-1 17,1-1 27,0-1 52,0-2 33,1 0 285,5-4-319,-2-1 11,3-4-11,-6 0 123,4-5-100,-5 3 324,5-11-336,-8 12 6,1-4-12,-4 9 1,0 0 11,0 2 11,-3-1-123,1 3-45,-3 0-17,0 1-34,-3 3 68,0 0 0,-1 3-17,2 1-28,1 0-73,1-1-44,1 1-147,1-1-189,1 1-281,1 0-566,0 1 1356,5 5 0,-3-7 0,3 2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3:21:14.82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88 22593,'2'-16'694,"0"2"-531,-2 14 251,0 0-341,2 0 17,1 1-12,3 0-11,0 2 0,3 1 6,1 2 11,1 0-11,2 1-6,0 2-22,2 1 45,10 5-51,-5-4 0,7 4-39,-7-4 17,0 0-12,1 0 7,-2 0 4,1-1-10,0 1-6,0-1 0,0 0 0,0 0 6,0-1-6,1 1-34,1-2 17,-1-1-16,0-1-1,-2-2 12,-1-1-34,-2-2-51,-1 0-83,-2-1-129,-2 0-157,-1 0-196,-2 0-225,-1 0-313,-2 0-3080,-1 4 1293,-2 1-2738,-1 2 5735,-1-2 0,0-2 0,0-2 0</inkml:trace>
  <inkml:trace contextRef="#ctx0" brushRef="#br0" timeOffset="364">394 1 20347,'-39'44'354,"0"0"1,3-4 0,7-4-19,14-9-40,1 1-48,0 2-69,0 0-22,1 0-51,1 0-28,2-2-22,-1-1-28,2-2-16,1 0-1,2-2-11,2-3-62,0 0-83,2-3-141,1-2-208,1-3-351,0-2-768,0-2-1316,1-2-2521,2-1 95,1-1 5355,0-1 0,-2-2 0,-1 0 0</inkml:trace>
  <inkml:trace contextRef="#ctx0" brushRef="#br0" timeOffset="889">635 176 16034,'7'3'3053,"-1"-1"-2342,-6-2 1310,0 0-1909,-1 4-22,0 1-6,-2 4-22,-1 1-11,0 1-12,0 0-17,-1 1-10,1-1-12,0 0 11,2-1 0,0-1-11,1 0-17,0-2 12,1 2-7,2-2 7,1 0 22,3 0-6,0-2 11,2 0 12,1-1-1,0 0 12,2 1 6,-1-1-1,2-1 6,-1 2 17,0-1 22,0 1 0,-1 1 17,0 1-17,-1 0-5,1 2 5,-1 0 0,-1 0 1,0 0-12,-2 1-6,0 0 17,-2 0 40,-2 2 16,-2-2 17,0 1-28,-3 0-23,-2 0-33,-4 1-33,-3-1-12,-1-1-33,-10 2-23,5-3-28,-9 1-168,-1-2 17,7-3-73,-6 2-134,11-5-174,1 1-286,2-2-503,3 0-1065,2 0-1031,1-1-4760,3 0 8222,2-1 0,1 1 0,1-1 0</inkml:trace>
  <inkml:trace contextRef="#ctx0" brushRef="#br0" timeOffset="1150">657 198 23920,'50'-23'-34,"0"0"1,34-15-208,-64 36-257,2 0-499,1 1-1529,0 0-2180,1-1-3997,-3 1 8703,-4-1 0,-8 1 0,-4 0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3:21:17.60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76 22979,'16'-24'616,"0"6"-448,-7 16-39,2 1-39,0-1-34,2 0-23,1 0-5,2-1-5,0 0-23,1 0-6,-1 1-22,1-1-33,-1 1-57,-1-1-72,1 1-124,-2 1-162,0 0-263,-1 0-567,0 1-1164,-2 0-997,-1 2-4268,-1-1 7735,-3 3 0,-2-3 0,-3 1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3:21:17.90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34 13961,'1'5'3070,"-1"-1"-1564,0-4 3676,0 0-5205,70-18-620,-44 13 279,54-13-253,-62 17-963,-1 0-1674,-2 3-4280,-2 0 7534,-2 1 0,-6-1 0,-1-1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3:21:22.24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64 19008,'37'-1'952,"-3"-1"-772,-19-3-57,3-1-39,0 0-62,2-1 1,0 1-46,0 0-83,0 0-174,0 1-252,0 0-505,-2 2-917,-1 0-813,-2 1-1540,-2 2 4307,-1 0 0,-5 0 0,-2 0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3:21:22.95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62 22285,'18'-20'588,"-1"3"-398,-3 11-10,1 1-7,-1 0-22,2 1-22,-2 1-11,1 2-12,0 1-22,0 0-5,0 1-7,-1 2-21,0 1 10,0 3-16,-1 1 6,-1 1-1,-2 0 17,-1 2 6,-2 1 11,-1 2 11,-2 2-5,-2 1-6,-2 3-11,-2 1-12,-1 2-22,-4 1 12,-3 2-18,-1 0 1,-1 2 0,0 0-29,-1 1 6,-1 1-5,0 1 0,0 0 5,1 1-6,-1-2-10,1-1-1,2-3 17,1-4-5,2-4 11,3-4-23,0-3 1,3-4-7,1-3 18,1-1 16,0-2 6,2 0 17,1-1 1,3 1 21,1-1-28,2 0-17,2-1-5,0 0-17,2-1 23,0-1 10,1 1 1,0 1-6,0-1 11,0 2 28,1-1 12,0 0 16,0 1-11,1-2-23,0 0-21,1 1 10,-1-2-11,0 1-11,-1-1 6,1 1-34,-2 1 5,1-1-5,-1 2-5,-2-1-1,-1 1-61,-2 0-34,-1 0-50,-3 0-79,0 1-100,-1-1-152,0 2-218,0 0-364,0 1-807,0-2-1462,1 2-4021,-1-1 7354,0-1 0,-2 0 0,-1-1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3:21:24.22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12 0 25713,'-2'33'302,"1"-3"-240,0-13-1,0 2-5,1 0-28,-1 2 6,0-1-23,1 1 6,0-1-11,-1 1 22,0-1-40,0-1-44,0 1-44,0-2-124,1 0-62,0-4-135,0-1-178,0-2-258,1-2-509,1 0-1474,1-3-3092,2 1-1954,-1-4 7886,1 0 0,-3-2 0,-1 0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3:21:23.40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45 24407,'27'32'549,"-4"-4"-420,-16-19-17,1-1 22,0 1-49,1 0-7,1 0-10,2 1-18,2-1 12,1 0-12,2 0 0,1 0-50,0 0 34,0-1 0,1 1-18,-1-1 7,0 1-23,-1 0-6,0 3 1,-2 0 27,-1 3-28,-2-1 1,0-1 5,-3-1-28,-1-2 33,-2 0-5,-1-2-5,-1-1-12,-1 0-11,0-2-6,-1-1-10,-2-1-7,1-2-38,0 0-7,-1-1-184,1 0 17,0 0-146,0-1-218,1-2-342,-1-2-589,1 0-1500,0-2-4005,-1 1 6852,0 1 1,0 3 0,-1 0 0</inkml:trace>
  <inkml:trace contextRef="#ctx0" brushRef="#br0" timeOffset="327">329 1 24015,'-44'27'527,"5"0"-410,26-6-27,-1 2-23,0 1-5,0 2-12,-1 2-16,1 2-12,-2 0 1,2 2-18,-1-1 1,1 0-1,0-2-33,2-1-22,1-2-28,0-1-74,2-3-44,2-2-100,3-3-96,2-5-129,1-3-230,3-5-504,2-2-1147,3-2-1206,4-4-4832,0-1 8440,-1-3 0,-5 4 0,-2 1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3:21:28.03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76 19932,'24'-17'689,"-2"2"-555,-7 12-55,1-1-57,1 0-27,2-1-35,-1 0-60,2 0-85,-2 1-112,0 1-156,-1 0-225,-2 1-488,-2-1-732,-1 2-583,-2 0-141,-3 1-1847,-2 0 3746,-2 1 723,-2 0 0,0 1 0,-1-1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3:21:28.59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55 1 25275,'8'40'287,"-3"-4"-226,-9-18-10,-2 2-12,0 1-17,1 0-27,-2 0 27,1 1-11,-1-2 0,2-1 12,0-1-23,0-2 0,1-3 5,1-1 1,0-2 0,2-2-18,0-2 1,1-1 6,0-1-1,2-2 12,1 2 5,2-3-11,2 0 22,1-1 1,2 0-1,2 0 6,1-2-28,2-1 11,2-3-11,2 1 11,1-2 1,3 1-12,0-1 0,3-1-12,-1-1 24,1 1-7,0-1 1,-2 1-1,-2 0-5,-2 1 12,-3 0-1,-4 1 0,-3 2-22,-3 0 0,-3 2-29,-1 2-49,-3-1-690,0 1 275,0 2-151,-2 2-269,-1 3-460,-1 1-979,-2-1-1116,1 1-3820,1 0 7299,0-3 0,2-2 0,1-1 0</inkml:trace>
  <inkml:trace contextRef="#ctx0" brushRef="#br0" timeOffset="379">317 1 17837,'1'4'3198,"0"-1"-2542,-1-3 2206,0 0-2733,2 1 5,0 7-5,2 3-6,-1 8-5,-1 2 5,-1 2-16,0 5-12,-1 0-5,0 4-40,0 1 12,0 1-6,0 1-11,-2 0-6,0 0-22,-1 0 5,-1-2-22,2-1 17,0 0 0,1-2-6,0-1 11,1-1-5,0-2-6,0 0 6,0-4 5,0-1-22,1-3-11,0-2 0,2-4-23,1-3 6,0-3 12,-1-2-12,1-2-28,-1-1-28,0-1-45,1 0-95,0-1-113,2-2-206,0-2-364,2-3-785,0-1-1792,2-3-4867,-1 1 8351,0 0 0,-6 6 0,0 2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3:12:26.45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263 75 21887,'10'-31'751,"-2"6"-555,-8 25-34,0 0-27,-1 0-57,0 0-50,-2 0-17,1 0-11,-3 3 17,-2 1 11,-1 3 11,-3 4-22,0 0 17,-2 2-1,1 2 1,-1 2 16,-1 1-22,-1 2 0,0 1 0,-1 2 34,0 0-34,1 1 17,0 0-6,3 0-17,-1 1 23,2 0-11,0 0-1,3 0-22,-1 1 17,3 0 0,0 0-5,2-1-1,2 2-5,0-2-17,2 0 6,2 1 16,2-1-11,2-2 6,1-1 0,1-2-6,2-1 28,-1-4 0,2-1 29,0-3 4,2-1 7,2-2 22,2-3 5,2 0 17,3-3-28,0-1-16,1-2-18,2-2-5,0-3-16,1-1-1,0-2-22,0-1-6,1 0 11,0-2 1,-1 0-1,-1-1-11,0-1 17,-2 0-5,-2 1-1,-2 0 23,0 1-23,-3 0 24,-1 0 4,-1-1 12,-3 0 10,-1 0-16,-2-2 0,-1 1-5,-1-1 5,-2-1 0,0 0-6,-3-3-22,0 0 6,-1-2-12,-2 0-11,-1-3 12,-3 0-18,-2-1 1,-2 0 22,-2 1-6,-2 0 12,-2 2-6,-1 0-6,-1 1-27,0 0 27,-1 2 12,0 1-6,2 2 5,-1 0-10,1 1-18,1 2 18,0 1 5,3 2-34,0 1 1,3 1-12,1 1 6,3 1-29,0 2-60,2 0-85,2 2-151,-1 0-197,3 1-822,-1 0 543,0 3-230,1 2-739,-2 5-1328,1 3-1747,-3 4-1574,1 0 6430,0-2 0,1-5 0,1-5 0</inkml:trace>
  <inkml:trace contextRef="#ctx0" brushRef="#br0" timeOffset="544">0 469 19669,'9'0'1148,"3"0"-890,6-1-6,1 0-6,0 1-33,2-2-40,-1 2-49,3 0-40,-2 0-39,1 0 0,-2 0-39,0 1-6,-1 0-17,-1 2-39,0 0-17,1-1-73,-1 0-62,1-1-128,1 0-168,1-1-291,1-1-566,0-2-885,1-2-650,-2 0-1388,0-1-2710,-4 2 6994,-5 1 0,-5 2 0,-4 0 0</inkml:trace>
  <inkml:trace contextRef="#ctx0" brushRef="#br0" timeOffset="1332">789 600 21898,'17'-11'213,"-2"2"-134,-6 12 5,0 0 0,0 0-6,1-1 1,-1-1-12,1 0 17,0-1 414,14-3-391,-12 1-1,11-4 6,-16 3 11,1-1 0,-1-2 12,-1 1 5,0-2 5,0 0 1,0 0 5,-2 0 6,1 0 0,-1-1 0,-1 1-1,-1 0-10,0 1 0,-2 0-39,1 0 5,-1 1-17,-1-1-17,-1 1-11,-1-1-27,-3 1-18,1 0-5,-4 0-17,0 2-11,-1 1-17,0 0 0,-1 1-6,-1 0 12,0 1-6,0 1 5,-1 1-16,1 3 17,-1 2 5,0 1 0,0 1 11,0 1-10,1 1-1,0 1 17,1 1 0,1 1 5,1 3 1,1-1-6,1 3 11,0-1 6,3 1-6,0 2 17,2-1-22,2 0 16,-1-1 1,1-1-12,1-2 11,2-1-11,2-2 1,3 0-1,1-2 0,2-1 0,1-1-5,1-1-12,1-2-5,0 0-39,0-3-113,0 0-162,-1 0-297,-1-1-408,-1 1-892,-1 1-1819,-2 0-4996,-1 0 8737,-3 1 0,-2-3 0,-1-1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3:21:35.48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0 24559,'32'14'375,"-4"-4"-314,-14-9-5,0-1-22,0 1-12,1 0-16,-2-1-6,2 0-22,-2 0-62,1 0-79,-1 0-111,0 0-118,-1 0-196,-1 0-347,0 0-813,0 0-1613,-1 0-4508,-2 0 7869,-2 0 0,-3 0 0,-2 0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3:21:33.57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98 23215,'55'-42'823,"-8"6"-577,-32 31-44,-1 0-34,1 1-51,0 2-27,0 0-17,0 1-23,-2 0 1,0 1 5,-2 2-6,1 1 6,-2 2 0,1 2-22,-1 1-1,0 2-5,-1 0-17,0 3 24,-1 1-19,-1 2-4,-3 2 4,0 1 12,-3 3-5,0 1 5,-4 2 5,-1 2-21,-6 3-1,-2 0 6,-2 2-6,-3 3 0,0 0-11,-2 1-6,0-1 1,0 0-6,0-2 11,2-3 5,2-3-10,1-2 16,3-4-6,1-4 1,3-3 16,1-3-27,3-3 5,1-1 5,1-3-5,1-1 28,0-1 12,3-1 16,0-1 5,4 0 1,2 0-12,3-2-5,2 0-17,2-2 17,2 0 5,2 0-11,1 1 17,2 0-16,0-1-18,2 1 12,2 0-34,-1-1 11,0 2-6,-2-1-16,-2 1-6,-2 0-16,-2 2-18,-2 0-44,-3 0-28,-2 0-84,-4 0-79,0 2-112,-3 0-168,0 1-279,-2 0-600,-1 1-1473,0 1-1569,-1 2-4116,0-1 8603,0 1 0,0-4 0,0-1 0</inkml:trace>
  <inkml:trace contextRef="#ctx0" brushRef="#br0" timeOffset="384">657 361 24167,'37'25'543,"-5"-4"-403,-23-9-17,2-1-22,0 0-12,2 0-10,1-1-18,2 1 7,1-1-29,0 0-5,2 0-17,-2 0 16,1 0-21,-2-1-7,0-1 6,-1 2-39,-1-4 51,0 1-23,-1-1 11,0-2-11,-1 0-22,-1-1-18,-2 0-78,1-2-83,-3 0-147,0-1-150,-3 2-168,0-2-158,-3 1-308,0 0-665,-1 0-1110,-1 1-633,-2 0-4156,-2 1 7696,1-2 0,1 0 0,2-1 0</inkml:trace>
  <inkml:trace contextRef="#ctx0" brushRef="#br0" timeOffset="703">964 230 23489,'-32'48'722,"4"-4"-492,16-19-34,1 2-39,-2 2-40,-1 1-27,0-1-28,-2 0-6,2-1-23,0-2-10,0 1-18,2-3-5,0 0 17,2-2-23,1-1-10,1-4-7,2 0-44,0-4-39,3-1-85,1-3-66,1-2-119,0-2-133,1-1-208,1-1-482,0-2-1013,3 0-1390,1-1-4878,0 0 8480,1-1 0,-4 1 0,0-1 0</inkml:trace>
  <inkml:trace contextRef="#ctx0" brushRef="#br0" timeOffset="1403">1248 536 23366,'33'-16'616,"-4"2"-465,-16 8-17,0 1-16,2-1-28,-1 1-23,0-1-11,0 2-23,-1 0 7,0 2-18,-1 1-11,-2 0 0,0 1-11,-2 1-5,-2 1 5,0 1 5,-3 3 12,-1 1 17,-2 1-1,0 1 1,-3 1-17,-2 2-6,-3 1 0,-2 0 0,-2 2-5,0-1 0,-1 0-6,0 0 0,-1 0 5,2-2-5,1 0-5,1-2-29,3-1-11,2-2-5,2-2-1,2 0 12,0-3 6,3 2 16,0-3 11,3 1 17,3-1 1,0 0 4,0 0-21,1 1 5,-1 0 0,2 1 11,-2 1 11,0 2-5,-1 0 17,0 2-6,-1 0 17,0 1 16,-1 0 23,-2 2 28,0 0 6,-2 1 39,0 0 6,-3 0 5,-2 0-23,-4 0-22,-2-1-39,-4 1-39,-2-1 6,-3 0-40,0-1 6,-2-1-1,-1-1 24,1-2-29,-1-1 6,4-2-6,0-1-67,2-1 28,2 0-62,2-1-95,2 0-100,3-1-203,1 0-307,3-2-532,0 1-1054,3-1-1551,-1 1-4828,2-1 8760,1 1 0,-1 1 0,1 0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3:21:29.46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20 23 23931,'-11'27'521,"3"-3"-336,9-18 0,2 1 5,1 0-39,2-1-16,1 1-17,0-1-23,2 1-22,1-1-17,0 1-11,2 1-23,1 0 1,1 0-7,1 1-16,1 0-22,0-1 33,1 1 0,-1 0 1,1 0 27,-1 1-34,0-1 12,0-1-11,0-1 5,0-1-5,-1-1 5,0 0-11,-2-2-17,-1 0 17,-2-1-17,-2 0-5,-1-1 5,-2 0-11,-1-1 6,-1 1-12,0-1 6,0 1-28,-1-1-28,0 1-22,0-1-69,1 0-99,1 0-129,1 0-191,0 0-257,1 0-421,-1 0-940,2-1-1216,-1 0-3921,0 0 7349,-2-1 0,-1 2 0,-1-1 0</inkml:trace>
  <inkml:trace contextRef="#ctx0" brushRef="#br0" timeOffset="322">283 1 15479,'7'6'3344,"-2"-1"-2526,-5-5 3803,0 0-4414,-32 44-22,20-23-12,-25 35-38,26-33-34,0 1-23,-2 2-22,0 2-22,-1 0-6,0 2-12,0 0 1,0 0-11,1-1-17,0 0-23,0-1-44,2-1-90,2-2-180,0-2-290,3-2-493,1-4-1071,2-2-1657,1-3-4840,1-4 8699,1-2 0,0-3 0,0-2 0</inkml:trace>
  <inkml:trace contextRef="#ctx0" brushRef="#br0" timeOffset="2080">590 241 22722,'9'-18'582,"0"4"-425,-4 12-17,0 2-17,1 0-5,-1 0-34,2 0-6,-1 0-11,2 1-11,0 1 6,1 0-23,1 1 0,0 0-5,1 0-6,1 1 6,-1-1-12,1 1 6,-3 1 11,1 0 0,-3 1 23,0 1 22,-2 2-11,-1 2 39,-2 1-11,-1 1-6,-1 2 11,-3 0-33,0 2 0,-3-1-6,-1 1-45,0 0 24,-1 1-18,-2-1-17,0 0 11,0 0 18,-2 0-7,1-1-5,1-1 23,0-1-40,2-1 0,1-1 0,1-2-16,1-1 10,2-1-5,0-3 0,1 1-11,1-1 17,0 0-1,1-1-5,0 0 17,0-1 0,0-1 5,0 0 6,1-1 23,1 0-7,2-1 7,1 1 5,1-1 0,2 0-11,2-2-6,3-1-17,1-2-33,2 0 45,1 0-18,2 0 1,0-1 39,0 2-50,0-1-1,0 0 7,-1 0-7,0 0-10,-1 0 5,-2 1 11,0 0-28,-3 0 11,-1 2 1,-1 0-18,-3 1-27,0 0 0,-1 0-29,-1 1-33,-1 0-22,0 0-96,-1 0-84,0 0-100,0 2-169,-1-2-218,-2 4-453,0-1-1188,0 2-1395,0 1-4772,0 1 8609,-2-2 0,1-2 0,0-2 0</inkml:trace>
  <inkml:trace contextRef="#ctx0" brushRef="#br0" timeOffset="3482">1137 154 19988,'69'-12'236,"-11"1"-192,-42 7-10,0 0-17,-1 0 0,1 0-17,0-1-12,-3 2-60,2-1-102,-2 1-196,-1 1-369,-1 0-589,-2 1-705,-1 1-532,-3 0-118,-1 1-1938,-3 2 4621,0 0 0,-1 0 0,0-2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3:21:36.98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0 132 22761,'19'-5'644,"-2"2"-437,-9 8-11,1 1-22,0 1-29,0 1-21,-1 2-24,2 0 1,-1 2-6,1 0-16,1 0-6,0 2-12,1-1-16,0 1 0,1 0-23,0 0-5,0 0 0,0-1-6,0 0 6,-1-3-6,1 1-5,0-2-1,5 4 6,-4-4 6,4 2-22,-5-5-1,-1 0-11,0-2-44,-1-1-23,-1-1-292,1-1 85,-2-1-1568,3 0 391,-6-1-1170,2 0-885,-5 0-4694,0 0 8217,-1 0 0,0 1 0,-2 0 0</inkml:trace>
  <inkml:trace contextRef="#ctx0" brushRef="#br0" timeOffset="368">329 0 22694,'-19'49'221,"0"1"0,-14 33-75,24-58-1,-2 1-44,0 1-6,0-2-22,-1 0-28,0-1-6,0-2-11,1-1-17,1-3-11,2 0-28,1-3-39,2 0-73,2-3-134,0-2-191,2-1-303,1-2-548,0-1-1003,0-1-1058,1-1-4364,0-1 7741,1-1 0,-1-1 0,-1-1 0</inkml:trace>
  <inkml:trace contextRef="#ctx0" brushRef="#br0" timeOffset="962">614 263 25881,'-7'34'302,"1"-6"-251,0-15-18,1-1-10,0 1-1,1-1-5,0-1-6,2 0-22,0 0 28,1-1-1,0-1-4,1-1-7,1-1 1,0-3 5,2 0 17,1-1 22,1-1-10,0 0-1,1-2-6,1 0 23,0 0-22,2 0 0,2-1-6,1-2-34,2-1 28,2-2 1,1 0-12,1-1 11,1-1-16,-1 1-12,0-1 6,0 2 17,-2 0-17,-2 1-5,-2 0-1,-2 2-11,-3 1 12,-2 1-12,-3 0-11,0 0-879,-1 1 593,-1 2-79,-2 1-49,1 0-84,-2 2-90,0-2-124,0 1-291,0 0-514,0 0-1094,1-1-704,1 0-4706,0-1 8049,1-1 0,0 0 0,0-1 0</inkml:trace>
  <inkml:trace contextRef="#ctx0" brushRef="#br0" timeOffset="1347">833 285 16958,'-11'-13'4979,"3"3"-3998,8 10 1943,0 0-2840,0-23 22,-1 18 23,0-15 0,0 25-1,1 3 7,-1 2 16,-1 4-5,0 2-12,-2 1 6,0 1-28,-1 1 6,0 0-18,0 2-21,0 0-12,0 1-17,1 0 1,1 2-6,-2-1-6,1 2-6,0 1-16,0 0 6,-1 2 10,1 0-16,-1 1-6,0 1 0,-1 0-16,0 0 22,-1-2 5,2-3-11,1-4 6,1-3-17,0-4 6,0-3 5,2-3-6,0-3-27,1-2 0,0-1-163,0-2 6,0-4-113,0 0-144,0-5-292,0 0-639,0-3-2476,0 0-5779,0 1 9622,0 1 0,0 5 0,0 3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3:21:39.81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61 23327,'23'-16'352,"-1"3"-273,-8 10-18,4 0-21,0 0-18,3 0-11,1 0 0,2 0 1,1-1-35,1 1-38,-1 1-102,1-1-145,-3 2-196,-3 0-297,-3 1-437,-3 0-801,-4 2-845,-4 1-1704,-2 2-979,-3 2 5567,-1-2 0,0-2 0,0-1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3:21:40.42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0 115 22543,'51'-26'406,"-1"1"0,33-17-166,-65 36-32,-1 0-24,0 3-16,0-1-11,-1 3-11,1-1-23,1 2-28,-1 0-22,1 1-23,-1 2-10,-2 0-7,1 5 1,-2 0-6,-1 1 11,-3 1 163,1 18-118,-6-8-6,-1 16-21,-9-11 4,-3 2-22,-5 2 45,-23 29-61,12-19-457,-18 21 451,19-26-12,-1-1-5,2 0-28,-12 22 28,14-22 17,-6 15-22,19-28 5,1-3-6,4-4 462,1-2-445,1-2-5,1-3 5,2-1 0,2-2 29,10-2-18,-1-1-22,8-3 45,7-6-17,-6 1 5,9-2-16,-9 4 6,0 0-12,-1 1 11,0 0-11,-1 1-5,-1 0 5,-3 0-28,-1 2 6,-5 0-11,-1 2-6,-3-1-17,-2 1-84,0 2-33,-3 0-68,0 3-678,-1 3 186,-1-1-342,0 3-555,0-1-1120,0 0-851,0 0-4616,0-1 8206,0-2 0,0-3 0,0-1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3:21:40.84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22 24340,'36'20'538,"-6"-2"-432,-22-5-22,1-1 0,2 1-22,1 2-12,0-2-5,3-1-6,0 1 0,3-2 1,-1 1 39,29 13-96,-21-10 6,20 11-23,-28-16 34,0 1 0,-1-1 6,-1-1-6,0 0 0,-1-1-12,-1-1 1,0-1 17,-3-2-12,-2 0 12,-1-1-17,-1 0 5,-1 0-5,-1-2-12,0 1-11,-1-1-33,1-1-28,-1 1-40,1-1-66,-1 0-74,1 0-105,-1 0-136,1 0-195,-2 0-342,1 0-650,-1 0-1114,-1 0 1485,-1 0 1,0 0 0</inkml:trace>
  <inkml:trace contextRef="#ctx0" brushRef="#br0" timeOffset="323">307 22 14073,'-1'-12'3395,"1"3"-2757,0 9 4549,0 0-4929,-45 55-40,29-30-44,-37 44-40,40-45-28,0 1-33,-1 2-17,1 0-28,-1 1-5,1-1-12,0 0 0,2-2-11,1 0-11,1-2-23,3 0-61,1-4-504,2 5-118,2-9-645,1 4-1377,2-10-1932,1 0 4671,1-2 0,-2-3 0,0-1 0</inkml:trace>
  <inkml:trace contextRef="#ctx0" brushRef="#br0" timeOffset="950">701 197 23002,'-27'17'353,"4"-1"-241,12-5-34,2 1-22,1-2-11,1 0-12,2 0-16,0 0-11,3-2-6,0 1 5,2-1 40,3 3-17,2-3-11,4 2 11,3-4-11,1 0 11,4 0 5,3 0-21,2-1 21,1 2-16,-1 1 45,-1 1 10,-3 0 18,-3 2 16,-2 2-10,-3 1 21,-4 1 6,-2 1 6,-2-1-17,-2 1 95,-9 5-111,1-4 4,-9 3-44,2-7-5,-2-2-11,-1-1 10,-1-1-11,1-2 0,1-2-11,1-1-33,1-2 55,-5-1-39,6-1-5,-4-2-17,8-2-17,1-1-39,1-2-51,1 1-101,2-1-139,2 1-152,1 0-240,1 0-2214,1-2-139,2 1-3315,4-2 1063,1 3 5355,0 0 0,-2 3 0,-3 1 0</inkml:trace>
  <inkml:trace contextRef="#ctx0" brushRef="#br0" timeOffset="1221">811 175 16969,'-6'-1'4240,"1"0"-3417,5 1 757,0 0-1479,-1-2-34,6 2-5,4-2-23,8 1-17,6-1-10,2-1-7,3-1-38,2 1-74,1 0-89,-1 3-213,-2-1-470,-2 1-1171,-2 0-1736,-2 2 3786,-1 1 0,-10-1 0,-1 1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3:21:44.76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43 22638,'92'-24'-729,"-15"5"343,-60 19-146,-2 0-286,0 1-538,-2 2-688,-2 2-600,-1 1-291,-2 2-2520,-2-1 5455,-3 1 0,-1-4 0,-2-2 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3:21:44.95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0 106 16476,'54'-25'1906,"1"0"1,-6 2-1,-6 6-2282,-16 9-452,-1 3-947,-3 3-1334,-1 1-4464,-4 1 6972,-3 0 0,-7 0 0,-4 0 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3:21:44.21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331 228 20016,'-2'39'672,"-2"-3"-437,-1-13 12,-2 4-18,-1 1-10,-2 5-18,0 2-27,-2 3-16,-2 3-457,-1 1 400,-2 2 78,-2 2-128,-1 0 5,-1 0-267,1 0 251,-2-3-1,2-1-17,0-5 17,1-3 6,2-4 17,2-5 345,3-5-306,4-5 34,1-5 21,3-3 293,3-4-225,-1-1 50,2-2 202,0 0-342,1-3-89,0-1-28,3-6-23,1-2 12,2-4 16,2-1-10,1-1-12,0-2 11,3 0 0,-2-2-5,2 0 16,-2-1-22,2-2 0,-1-2 0,1-1 6,-1-3-1,0-1 6,1-1-11,0-1-11,1-1 6,-1-1-1,2-1 0,-1-2 6,1-1-216,-1 1 216,1-2-6,-1 1 0,0 0 1,0 1 5,-1 0 0,-1 3 5,0 3 1,-2 2 0,0 4 5,-2 2 6,1 4 11,-2 3 233,0 3-222,-1 3-5,-2 3-12,0 3-16,-1 1-17,-1 2 11,-1 1-28,0 2 5,-1 0 7,1 0-1,1 0 11,0 3 12,2 2 11,0 4-17,1 3 16,-2 4 29,1 2 0,-1 5 11,-1 2-6,0 4-5,-1 1 6,1 3 5,0 2-17,0 0 6,1 2-6,0 0 1,1 1 4,1 1 7,0 2-1,1 0-250,0 1 223,0 1-7,0-1-10,1-1 33,0 0-33,-1-4 5,0-2-11,-2-4 0,0-3 0,0-4 17,-2 2-17,-1-8 5,0 1 7,-1-9 199,0-5-217,0-1 6,0-2-5,0-1-3272,0-1 0,0 0 0</inkml:trace>
  <inkml:trace contextRef="#ctx0" brushRef="#br0" timeOffset="264">244 731 22167,'39'-42'-6,"0"0"1,29-26-57,-43 63-84,0 3-184,-3 1-286,-2 1-442,-2 0-898,-1 3-906,-4 2-6525,3 5 9387,-7-3 0,0 0 0,-7-5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3:12:40.73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172 110 24127,'5'-18'370,"-2"6"-168,-4 16-6,1 2-51,-2 5 1,1 1-12,-2 4-10,-1 1 22,0 4-51,-1 2-11,-1 2-17,1 2 6,-2 1-28,0 1 39,-4 14-62,1-9 12,-2 10-6,3-13 11,0-2-34,1-1 12,0-3-6,1-3-3391,0-2 3436,2-4-45,-1-1 6,0 0-29,1-6 18,1 2-6,2-6-17,0-1 3376,1-2-3376,0 0 0,0-1-11,1 0-34,-2 0-44,2-1-258,0 1 111,-1 0-150,1 0-168,-1 1-241,1 1-392,0 0-891,0 0-1299,0 0-2902,0-1 1423,2 0 4873,-2-2 0,2 0 0,-1 0 0</inkml:trace>
  <inkml:trace contextRef="#ctx0" brushRef="#br0" timeOffset="515">479 1 18616,'4'12'3002,"-1"-2"-2357,-3-10 1645,0 0-2228,-27 22 27,11-8 18,-22 21-12,17-14 0,1 1-39,0-1 6,0 1-23,1-1-22,-1 1 5,0 0-16,-1 0-6,-1-1 11,-1 1-6,0 0 1,0-1-12,0 2 6,0-1 6,2-1 5,0-1 12,4-1 5,2-2-17,3-1 11,4-3 6,2-2-5,3-4 28,1-1-23,1-3 16,0 0 12,1 0 6,1 0 22,2 0 0,3-1 17,3 0-6,1 0 17,4 0-17,1 0-11,1-2-22,2 2-6,1-2-11,-1 1-1,2 0-21,-2 2-1,1 1-11,-3 0-16,0 3 16,-2 1-11,-2 1 6,-1 2 5,-2 1-6,-1 0 1,0 1 0,-1-1-1,-1-1 6,0 0-11,-1-2 0,1 2-28,-2-4-39,1 0-45,-2-3-61,0 0-57,-1-1-84,0 0-123,1 0-168,-1 0-257,1-1-426,-1 1-1003,-1-2-1496,0 0-4839,1-1 8626,-1 0 0,-1 0 0,0 0 0</inkml:trace>
  <inkml:trace contextRef="#ctx0" brushRef="#br0" timeOffset="940">566 548 26222,'-5'42'230,"0"-5"-168,1-20-18,1 1 7,0 0 22,-1 2-12,1 0 1,-1 0-6,0 0 5,-1 1 12,0 1-11,0 0 11,0 1-40,2 1-10,-1-1-7,1 0-16,1-1 12,-1 0-24,1-1 12,2-2-33,-1-3 16,1-2-5,0-3 5,0-3 22,0-3-33,0-2 28,0-2-291,0 0 50,0-5-61,0-2-124,0-4-129,0-1-257,0 0-386,0-1-880,0-1-1692,0 1-5013,0 0 8783,0 4 0,0 2 0,0 4 0</inkml:trace>
  <inkml:trace contextRef="#ctx0" brushRef="#br0" timeOffset="1311">544 614 17350,'1'4'3428,"0"-1"-2689,-1-3 2874,0 0-3423,73-64-1100,-45 43 994,15-15 0,0 2 321,-21 23-277,-1 3-27,0 1-39,-2 4-12,-2 1-22,-1 1 826,-2 5-815,-3 2-6,0 6 7,-4 3 32,-2 3-27,-3 2 6,-2 1-1,-4 1-5,-4-1-12,-4 1-5,-2 0 0,-2-2-11,0 0 0,-3-2-11,1-1-1,-2-1-16,1-4 11,-1 0-11,0-2-23,2-2-16,1-2-51,0-3-39,3-1-67,1-2-107,1-2-185,3-3-262,0-2-432,3-2-1031,2 0-1893,1 0-4755,1 1 8872,2 1 0,0 3 0,0 1 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3:21:49.69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29 25 24738,'-10'-14'45,"2"4"11,8 12 39,0 3 28,0 2 17,0 5 6,0 2-34,0 3-17,0 4-22,-1 1-28,1 1-11,-2 1-12,2-1 0,-1 0-5,1-1 0,-1-1-17,0-1-22,0-2-1,0 0-27,1-3-45,-2 0-90,2-2-141,0 1-194,0-4-320,0 2-622,0-1-1495,0 1-3703,0-1-241,0-1 6901,0-3 0,0-3 0,0-2 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3:21:50.45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17 94 22151,'5'-17'-12,"-1"6"29,-7 18 6,0 1 5,0 2 16,0 0 18,-1 0-17,2 3-6,-1-1-5,0 2-12,2 0 0,0 1 6,1-1 6,0 1 5,2-1 23,1 0 22,3-1-6,1-1 29,0-1 5,2-1 39,1-1 34,0-2 44,2-1 40,0-2-11,1-1-6,1-2-12,1 0-55,2-2-45,-1-1-17,1-3-72,0-2 44,-1-2 17,1-1 6,1-2 50,-2-1-17,0-2 12,-2 0-12,-2-2-22,-1 0-23,-4 0-27,-1 0-12,-4 1-6,-1 1-27,-3 0-12,-1 1-22,-4 0-33,-3 1 33,-3 0 0,-1 1-6,-2 2 12,0 0-45,0 2-34,0 1-45,1 2-67,0 2-100,1 2-102,0 1-67,1 2-134,0 3-123,0 4-297,0 5-533,0 3-951,-1 2-824,2 2-4122,1-1 7438,3-4 0,4-7 0,2-4 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3:21:51.23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156 98 24122,'6'-45'644,"-1"9"-499,-8 32-49,0 2-40,1 0-34,-2 1-28,0 1-16,-2 0 5,-1 1 6,-2 2 11,-3 3 6,0 3-1,-2 2-5,1 1-11,-1 1 11,2 2-11,1-1-6,1 0 11,1 1 1,2 0-1,1 0 17,2 0-16,1 0 5,2-1 5,0 0 12,1-2 0,3 0 0,1-1 11,5 0 22,0-2-5,3-2 33,2-2 18,2-2 5,2-1 22,2-1-16,2-1-18,2-3-33,1 0-22,1-5-1,1-1 1,-2-2 16,0-1 1,-3-1 16,-1-1 0,-3-1 6,-2 0 5,-4-1-5,-3 0-34,-3-1 1,-3 0-12,-3 1-23,-3-1 12,-4 1-28,-4 0 0,-2 3-23,-3 1-5,-1 2-6,-3 3-50,1 4-45,0 1-67,0 2-90,3 1-68,1 2-116,3 3-1065,-2 8 229,6-2-911,-2 5-1027,7-3-3824,0-1 7079,3-2 0,-1-6 0,1-1 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3:21:53.71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156 89 23080,'-21'-15'6,"2"6"-1,5 21 1,1 1 5,-1 1 6,0 2 5,2 1 6,0 1 17,1-1-17,2 2-5,1 0-7,3-1-4,2 1 10,2-1 6,1-1 6,3 0 5,1-1 11,5-2 17,1-1 17,2-1 17,2-1 28,1-3 140,10-1-112,-5-4-34,8-2 0,-7-5-11,-1-2-11,1-3 0,0-3-1,-1-1 7,-1-2-12,0-1 0,-1-3-5,-3 0 0,-1-2 5,-3 0 12,-1-1-1,-3 1 0,-3 0-10,-2 1-35,-1 1-5,-4 0-11,-3 1-6,-3 2-5,-3 2-12,-2 1-11,-1 2-22,-3 1 11,-1 1-11,-1 2-17,0 3-6,-1 1-72,0 1-68,1 2-100,1 3-141,3 2-128,2 2-168,3 2-236,4-1-420,1 2-895,4 0-1026,1 2 3288,2 0 0,-1-5 0,1 0 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3:21:54.18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9 100 26166,'-5'-57'112,"2"15"-44,7 47-1,1 5 6,1 4-1,1 2-38,1 2 0,0 2-18,-1 2-10,-1 0 5,1 2 0,-2 0 1,-1 0-1,-1 2-6,0-2 1,-2-1-28,0-1-12,-1-3-44,0-2-79,0-1-95,-2-3-151,1-1-169,-2 0-218,-1-4-335,1 0-875,-1-1-1680,1-3-5086,0 0 8766,1-2 0,0 0 0,2-2 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3:21:54.85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152 62 24105,'-30'-9'-22,"2"5"22,15 17 5,-2 1-10,2 3 16,0 1 6,1 2 5,3 0-5,1 3-12,3-2 1,2 1-12,1 0 34,2-2-16,1 0-7,2-2 23,4-2-11,3 0 45,2-4 27,3-1 18,1-3-7,4-4 12,2-1-16,2-3-1,1-2 11,0-3-16,1-3 11,-2-3 5,0-3 23,-3-1 0,-1-2 11,-3-2-17,-3 0-22,-4-1-17,-3 0-11,-5 0-17,0-1-39,-5 0 22,-1 1-17,-5-1-10,-2 1 21,-2 2-33,-1-1-11,0 3 0,-1 3 0,1 1-45,3 5-79,0 2-111,4 2-118,0 2-118,2 3-146,0 3-240,0 4-521,0 3-1008,2 1-1221,1 2-4745,1-3 8363,1-1 0,0-6 0,0-2 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3:22:05.44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133 1 20643,'-45'36'605,"7"-4"-403,28-19 11,2 2-6,0 0-6,1 0 35,2 0-62,0 1-6,2 0-6,1-1-33,2 1 22,-1 0-11,3-1-11,1 0-6,3 0 6,2-2 6,2-1-1,2-1 6,1-3-22,1-1-1,3-3-22,0-2 12,1-1-18,3-2-16,-1-2-6,2-3-16,0-3-6,0-2-1,-1-1 12,0-3 0,-1-1 23,-1 0 33,-2-2 5,-3 0 52,-1 0-35,-4 1-22,-3 0-11,-3 1-34,-2 0-22,-4 1 0,-2 0-34,-5 1 0,-2 0 1,-3 0-12,-2 2 0,-1 2-23,-1 1 12,0 4-39,-1 1-34,2 2-40,1 2-100,0 2-90,2 1-106,2 4-157,0 1-173,2 2-1737,0 4 241,4-2-897,2 2-3472,5-6 6615,0 0 0,0-4 0,0-1 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3:22:06.83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72 126 22828,'14'-39'515,"-4"7"-419,-10 32-63,-1 0-38,0 0-12,-1 1 22,-1 0 1,-1 3 0,0 1-6,-1 2 11,-1 2 39,-2 6-22,0-2 11,0 6 6,1-4 0,1 0 28,0 1-17,0 1 0,0-2-11,1 2-6,1-1-11,1 0-11,1 0 5,2-1-5,0-2 11,3 0 5,2-1 1,2-1 16,1 0 6,1-2 12,2 0-1,0-3 6,3 0-1,1-3-10,2-1 0,0-2-18,2-2-4,2-3 4,0-3-16,1-2-5,1-2 22,-2-1 11,0-2 5,-3 0 29,-2-2-23,-1 0 17,-2-1 0,-1 0 17,-1-1 6,-3-1-6,-1 1 5,-2-2 6,-2 2-11,-2 0-12,-1 3-10,-2 0-23,-3 1-11,-3 2-17,-1 0 0,-2 3-17,-1 0-6,-1 1-16,0 3-22,-1 2-12,0 3-45,0 0-44,0 3-51,-1 1-67,2 3-62,1 1-89,2 1-118,2 0-174,2 1-285,1-1-600,3 1-1142,1 0-1518,1 0-4060,0-1 8300,0 0 0,0-5 0,1 0 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3:22:07.36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51 98 25573,'-28'-54'453,"6"11"-324,22 43 50,0 0-151,0 2 0,0 3 34,0 3 11,0 3 33,0 2-11,0 3 1,0 2-7,0 3 6,0 1-16,0 1-12,0 0-17,0 0-16,0 0-6,0 1-6,0-1 6,0 2-5,0 1-12,0 0-5,0 0-18,0-4 7,0-4-34,0-4-23,0-3-67,0-3-95,0-1-84,0-1-196,2-1-331,0 0-699,1 0-2051,-1-1-5696,1 0 9281,-2-1 0,0-1 0,-1-2 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3:22:10.68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125 42 22688,'-17'-10'107,"1"5"-74,7 19 12,-2 1 17,0 3-1,0 2 1,0 1-1,1 1-5,0 0-11,2 2 0,2-3-6,3-1 0,1-1-5,2-3 5,4-1 23,1-2 11,5 0 22,2-3 17,2-1-6,2-1 6,3-3-5,1-3-12,3 0-17,0-3-11,3-2-5,0-2 0,0-3-1,-1-2 23,-2 0 17,-2-2 0,-2-1 28,-4-1 5,-2-2-5,-4 1-23,-3-2-27,-3-1-28,-2 0-18,-3-2-5,-3 1-5,-2 1-12,-3 0 0,-2 1-5,-1 1-12,-1 1-5,-1 2 0,1 1-12,0 2-22,2 3-67,2 2-123,1 2-152,3 1-150,1 1-203,1 1-312,2 3-786,0 0-1377,2 5-3943,0-1 7158,1 0 0,-1-3 0,2-2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3:12:32.93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1 526 24217,'45'-15'207,"-7"2"-151,-24 10-22,-1-1 5,1 1-11,-1 0-17,0 0-5,0 0-29,-1 1-16,0 0-56,-2 1-661,9-2 325,-7 2-124,7-1-252,-9 1-581,0 0-1128,-2 1-855,-1 0-4790,-1 0 8161,-2 0 0,-2 0 0,-1 0 0</inkml:trace>
  <inkml:trace contextRef="#ctx0" brushRef="#br0" timeOffset="344">23 723 17736,'5'4'3658,"0"0"-2885,-5-4 3372,0 0-4016,66-22-56,-38 14-12,53-16-22,-56 19-5,2 1-23,1 0-11,0 1-39,0 0-45,-2 1-73,-2 2-112,-2-1-162,-3 3-241,-3 2-320,-3 4-766,-4 1-2147,-5 2-5101,-1-1 9006,-3 0 0,0-4 0,0-3 0</inkml:trace>
  <inkml:trace contextRef="#ctx0" brushRef="#br0" timeOffset="3397">1884 439 22341,'2'45'403,"-2"-7"-308,-3-27-27,0 0-12,-1-1 0,1-1-12,0-1 12,0 0 23,0-2 27,0-1 51,1-1 28,-1-1 11,1-1-6,0-2-5,0 0-17,1 0-17,-1 0-44,0-3-40,0-3 0,1-8-33,0 0-23,1-6 0,0 3 0,0 0-11,0 0 17,0-1 0,1 0 16,0-1 1,1 1 11,2-1 16,-1 0 1,2 0 28,1-1-1,1 2 18,1 0 16,1 2 17,1 0-16,0 2-1,0 3-11,1 1-45,-1 1-11,-1 3-22,1 1-18,-2 1-27,1 1 6,0 2-7,0 0-27,2 1 11,0 2-84,0 0-78,1 3-113,0 2-162,1 1-213,-1 1-307,-1 2-718,-1 0-1591,0 1-4351,-3 0 7645,-1-3 0,-4-4 0,0-2 0</inkml:trace>
  <inkml:trace contextRef="#ctx0" brushRef="#br0" timeOffset="3938">2475 307 24122,'-30'-43'95,"4"10"-61,17 35-6,-1 5 16,-1 1-16,-1 3 6,-1 1-6,0 2 6,-1 1 5,1 1 6,0 2 11,1-1-12,0 0 1,3 0-6,1-1-16,3-1 10,2-1-5,1-1 12,1-1 27,3-2-6,1 0 51,3-3 17,3 0 0,2-2-11,3-1-34,3-1-33,2-3-12,2 1-17,2-1-27,-1 0-23,0-1-73,-2 0-107,-1-2-162,-2 2-246,-1-1-324,-3 2-629,-2 0-1411,-1 0-801,-2 0-4693,-3 0 8474,-1 0 0,-2 0 0,-1 0 0</inkml:trace>
  <inkml:trace contextRef="#ctx0" brushRef="#br0" timeOffset="4383">2716 307 19210,'2'6'1954,"-1"-1"-1500,-1-5 846,0 0-1155,-33 33 23,20-16 12,-26 26-29,28-26-22,0 1-40,3 0-22,0-2-11,3 0-5,3-1-1,0-2-11,2-1 23,1-1-6,2-2 39,2-1 0,4-1 12,0-4-18,3 1-5,1-3-11,2-1-11,1-1 5,1-2-28,0-3 0,0-2-5,-1-1-12,1-2 6,-1 1-5,0-2-1,-2-1 6,-1 1 17,-2-2 5,-1 0 1,-4 0 5,0 0 0,-4 0 12,-1 0-1,-1 0 11,-2 3-33,-2 0-6,-3 1-11,-1 0-28,-2 0 23,0 2-23,-2 0 0,0 1 0,1 2-34,-1 2-16,2 1-46,-1 2-39,2 0-38,1 3-723,-7 8 353,7-2-236,-5 4-476,7-5-1013,2-1-1233,1 0-4296,1 0 7797,1-2 0,1-2 0,0-2 0</inkml:trace>
  <inkml:trace contextRef="#ctx0" brushRef="#br0" timeOffset="4806">3088 198 21002,'-87'18'929,"15"-2"-783,58-9-33,2-1-52,4 2-16,2 0-17,2 0-11,2 0 5,1 0 46,1 1 66,2-1 51,4 0 39,4-1-11,6-2 5,5-1-16,4 0 94,17 1-212,-9-2-28,10 2-5,-15-1 22,-2 1-1,-3 1 18,-2 2 16,-4 0-5,-2 2 17,-3 1 11,-3 1 16,-3 0 18,-3 1 10,-1 1-15,-3-1 110,-8 7-178,-1-5-28,-7 5-6,3-8-12,-3 1-27,1-1 0,-1-1-6,0-2-33,0-1-12,1-1-61,0-2-45,1-1-62,1-2-56,2 0-106,3-2-185,2 0-279,2 0-646,3-2-1382,0-1-1244,2-1-4481,0 0 8581,1-1 0,-1 2 0,1 1 0</inkml:trace>
  <inkml:trace contextRef="#ctx0" brushRef="#br0" timeOffset="2191">855 504 18750,'4'48'415,"0"-6"-269,-4-28 5,0 0-17,0 1-16,0-3-28,0 1-12,0-2-5,1-1 11,-1-1 11,0-2 28,0 0 62,0-3 61,0-2 107,0 0-11,0-2 195,-1 1-414,1-1-21,-2-2-29,1-2-17,-1-2-17,1-3-17,1-2-10,0-2 10,0-1-5,2-1-6,1-1 11,0-1-5,2-1 28,0 1-17,1-2 6,0 1-1,0 0 1,1-1 11,0 0-1,1 0 18,0 2-23,1 1 17,-2 2-17,1-1-11,-2 2 6,1 0 0,-2 1 16,0 2-5,0 2 33,-1 1-5,-1 3-6,0 0-5,-1 2-45,0 2 5,1-1 0,0 1 18,0 2-1,3 2 6,0 2-1,1 3-10,0 1 0,0 1-23,0 1 6,-1 2-12,0-1 18,-1 1 5,0-1-6,-2 0 0,1 0-10,-1-2-1,0 0 6,0-2 5,-1 0-11,0-2 6,-2-1-6,1-1 23,0-2 61,-1-2 387,1 0-354,-1-1-49,1-2-57,0-2 6,1-3-22,0-1 5,1-1 11,2-2-10,-1 1-12,2-1 0,2-1 16,-1 1-10,3-2 16,1 1-5,1-1-17,1 0 0,0 0 11,-1 0-5,0 2 5,-2 2 12,-2 3-18,-2 1 1,-2 4 5,-2-1-11,0 2 0,-1 0 17,0 2 22,-1 3 34,1 3 11,-1 3-17,1 4-17,-1 2-22,0 2-5,0 2 5,-1 0-6,1 0-4,-1 1-18,1 0 5,-1-1-5,1 0-17,0-1-34,0-1-55,0-1-68,0-1-83,1-2-79,-1-2-135,1-2-150,0-2-242,0-2-470,2-1-1003,-1-2-1041,1-2-4913,0-1 8290,1 0 0,-3-1 0,1 0 0</inkml:trace>
  <inkml:trace contextRef="#ctx0" brushRef="#br0" timeOffset="2837">1621 461 23175,'1'-31'196,"-4"6"-128,-13 25 4,-1 0-4,0 1 10,-2 1-22,1 1-11,0 1-12,1 1-10,0 0-18,2 1 7,0 1-12,2 1 0,0 0 22,2 1-5,0 1 0,2 1-6,1 1 0,0 0 6,3 1 0,1 0-6,2-1-6,1 0 1,0-1 11,1-1 0,1 0-1,1-2 1,3-1 6,-1-2 21,2-2 40,-1 0-5,0-2 5,2-1-17,0-2-11,1-2-17,1-3-5,1-2-6,1-1-28,0-1 17,1-2-1,1-1-10,0-1 5,0 1-11,1-1 0,-2 2 6,0 0 5,-2 3-11,0 2 0,-2 1-17,-1 3 17,-1 1 11,-1 1 1,0 1 10,0 1-22,-2 0 50,1 3 23,-1 2 45,0 3 16,-1 3 1,1 3 10,-1 3-27,-2 3 22,1 3-44,0 1-35,-1 3-10,0 2-23,0 2 11,0 2 0,0 2-17,-1 2-22,-2 0 17,-1-1 0,-2-2 11,-1-3 22,-1-3-16,-2-2 5,-1-2 12,-3-2 27,-1-3 12,-2-2-6,0-4 5,-1-3-33,2-3 11,-1-3-22,1-3-6,0 0-16,0-4-23,-2-1 5,1-4-5,1-2 6,1-2-45,2-1-68,3-1-66,3 1-85,2-2-145,3 1-225,0 0-369,4 2-811,0 0-1879,4 1-5291,0 3 8978,0 1 0,-2 4 0,-3 1 0</inkml:trace>
  <inkml:trace contextRef="#ctx0" brushRef="#br0" timeOffset="7128">679 1096 22739,'25'-6'823,"-2"1"-566,-3 4 7,1 0-1,4-1-28,1-1-28,2-1-16,3 1-46,1-1-33,2 0-22,0 2-11,3-1-18,1-1 12,2 1 0,3-1-17,3 0-441,3-2 418,4 0 6,5-2 17,4 0-845,4-1 884,3-1 11,3 0 17,1 0 1,0 0 10,2-2 12,-2 1-1,0 1-16,1-1-17,-1 2-11,-1-1-28,0 3 5,-1-1-16,-1 2-12,-2 0-5,-2 3-17,-3 0 0,-2 1-84,-3 2 45,-4 0 0,-3 0-261,-5 1 288,-3 1-10,-4 1 388,-3 1-394,-4-1 888,-4 2-883,-4-3 51,-4 1-56,-4 0 289,-3-1-300,-4-1-1,-4 0-4,-1 0-18,-2-1-16,0 1-46,-2 0-777,1-1 206,-4 2-520,0 0-1530,-5 1-5455,2 0 8172,-2-1 0,4 0 0,1-1 0</inkml:trace>
  <inkml:trace contextRef="#ctx0" brushRef="#br0" timeOffset="33141">3679 1 17714,'-14'7'1496,"3"-1"-1132,8-6-50,1-1-46,1 1-16,-1-1 0,0 1-11,0 0-6,-1 0-11,0 0-11,0 0-23,-1 0-22,0 0-16,0 1-17,-1 0-6,0 2-17,0 1-6,-1 1-16,-1 1-12,0 1-16,0 0-12,-1 1-11,1 2-11,-1 0 0,0 0-11,1 0 5,-1 0 12,0 2 11,0-2 22,0 2 6,0 2 22,-2 0-5,2 2 10,-1 1 1,0-2-6,1 2 1,0 1 4,2-1-16,-1 2-5,1 1-1,0-1-27,0 2-1,1 0 96,-5 44-124,5-34 12,-2 31-6,7-48-6,0-2 17,2 0-11,2-1 6,1-1-1,1-1 7,0-1 4,1 0 7,0-2-12,1 0 17,2-1-17,-1-1 0,0-1 12,1 0-29,0-1 23,0 0-6,0-2-11,2 0 17,-2 0-28,1 0 5,0 0-5,0 0-11,0 0 5,0 0-6,-2 0-5,0-1 0,-1 0 12,0 0 4,-2 0 12,0 0-16,-1-2 10,1 1 6,0-2-6,1-2 18,1-2-23,1-3-11,1-1 5,2-4 0,1 0-5,0-3-1,1 0 6,-1-1 1,0 0 16,0 0 0,-3 0-6,0 1-16,-2 1-6,-1 0 0,-1 0 5,-2-1-5,0 0 11,-3 0 1,1 2-24,-2 0 24,0 0-1,0 1 0,-2 1 6,0 1-17,-2 0 11,0 0-5,-1-2-1,0 1 18,-1 1-23,-1 0 0,-1 2 5,-1 1 1,1 1 5,-1 1-11,0 1-6,1 2 12,-1-1-17,1 2 5,0 0 1,1 1-40,0 0-17,2 1-83,0 0-175,2 1-139,1 1-2039,1 1 1075,5 3-991,1 1-7417,9 4 9195,-5-2 1,1-1 0,-7-4-1</inkml:trace>
  <inkml:trace contextRef="#ctx0" brushRef="#br0" timeOffset="33876">3438 351 22498,'17'-19'689,"-2"4"-465,-5 16-34,2 0 0,1-1-44,2 0-34,1 0-17,1 0-33,2-1-12,0-2-11,0 1-33,0-2 16,0 0-10,-1 0-7,-1 0 6,-1 1-39,-1 0-16,-4 1-18,-2 2-11,-2-1-11,-2 1-33,-1 0-12,-1 0-50,0 0-40,-1 0-72,-1 1-179,1 2-287,-2 3-587,1 4-1115,-1 3-1775,0 4-3843,0-1 8077,0-1 0,0-8 0,0-2 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3:22:11.28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230 51 23629,'-42'-21'224,"7"4"-213,28 18-11,-1 1 11,-2 3-11,-1 3 17,-1 0-11,0 3 5,0 0 0,0 1-16,0 1 27,1 0-5,1 2 11,1 0 11,2 2 0,0 2 12,2 1-1,1 1-5,1 2-17,2-1-17,1 1 0,2-1 0,1 0-5,3 1 11,0-1-6,3-1 17,1-4 17,3-3 22,2-4 11,1-3-5,1-2 6,2-3-1,-1-2-11,2-2 23,0-3-29,0-3 12,0-2 0,0-3 5,0-2 12,-2-3-6,-1-1 1,-2-1 4,-2 0 6,-4-2-5,-1 0 5,-3-3-39,-2 1-5,-1-2-7,-2 2-10,-2-1 22,-1 2-34,-4 0-5,-1 3 0,-1 1 0,-2 3-17,0 2-23,0 4-61,-1 2-100,1 4-96,-1 2-180,1 5-229,-1 2-297,1 5-605,0 3-1220,2 1-937,2 0-4726,3-1 8474,1-2 0,2-6 0,0-1 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3:22:11.87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150 10 23495,'-43'-6'347,"7"3"-241,26 12-16,0 2-1,1 1-10,0 1-6,2 1-12,0 2-10,2 0-18,0 2 6,2 0 12,1 1-23,0 0-11,1 2-12,0-2 1,1 1-6,1-3 22,3-1 17,2-2 6,3-1 28,3-3-17,2 0-11,5-2 28,0 0 16,4-2 6,1-1 6,1-3-11,2-1-17,0-3 11,0-3 17,-2-2 5,0-3 23,-3-1 22,-1-1 6,-4-2 0,-4-2-6,-3 0-28,-4-2-33,-3-1-6,-2-1-34,-2-2-22,-4 2-11,-2 0-6,-6 2-11,-2 0 0,-3 3-5,-2 0-29,-2 3-11,0 2-44,1 2-51,-1 3-90,4 0-83,2 3-124,3 1-146,3 1-156,2 0-219,3 1-381,2 1-677,2 1-1076,2 2-3002,4-1 1137,1 1 4957,3-2 0,-5-1 0,0-1 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3:22:18.67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1 305 23976,'19'-4'515,"0"0"-425,-4 1-51,2-1-16,-1 1-1,1 0-22,-2 0-11,0 1-6,-2-1-39,0 2-56,-3 0-90,0 1-128,-2 0-157,-1 0-236,0 0-414,-3 0-946,0 2-1228,-1 0-3887,-1 1 7198,0-1 0,-1-1 0,0 0 0</inkml:trace>
  <inkml:trace contextRef="#ctx0" brushRef="#br0" timeOffset="623">307 42 24587,'50'-23'481,"-8"5"-352,-32 18-51,1 0-10,-2 0-6,0 2-23,-2 2 23,-1 2-6,-1 1 0,-1 1-6,0 0-11,1 2 6,-2-1 0,1 2 0,-1-1 16,-1 2 1,0 0 5,-1 1 23,-1 0-18,0 2 1,0 0-11,-2 2-12,-3 0 12,-1 2-1,-3 0 1,-1 2-23,-1-1 12,-1 0-7,-1 0-10,0-1 11,1-1-23,0 0-11,0-1-5,1-1 16,0 1-10,0-2 10,1 0-11,0-2-5,2 1 11,1-3-12,1 1 6,1-4-44,1 0 33,1-2 0,2-1 0,0-1 33,1-1-27,0-1 16,2 0 12,0 0 5,4-1 6,1 0-6,4-1-11,2 0 0,3 0 0,2-1 0,2-2 6,1-1-34,1 0 17,1-1-6,0 0 6,0 0 27,2-1-27,0 1 0,1-1-6,0 1-11,0 1 6,-3 0-1,-1 2-5,-4 1-16,-3 0 10,-5 1-5,-1 0-17,-4 0-23,-2 0-27,-2 0-40,-1 1-38,0 1-46,-1 2-106,-1 0-118,-1 1-241,-3 1-509,-1 0-1339,0 1-2660,-1-1-3915,1 0 9090,1-1 0,3-3 0,2 0 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3:22:16.86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53 286 10018,'-26'-14'1456,"5"3"-621,19 11 151,0 0 22,1 0 499,0 0-1059,1-1-67,0-1 5,0 2 45,1-2 6,0 1-62,1 1-61,-1-2-33,2 2 10,-1 0 34,1 0 44,1 0 7,-1 0 15,2 0-15,2 0-40,0 0-51,3 0-50,0 0-50,3 0-38,1 0 9,0-2-55,1 1-28,1-2-6,0 0-50,1 0 11,-1 0-17,0-1-28,-1 1-55,-1 1-63,-1 1-134,-2 0-179,-2 1-252,-3 0-387,-2 0-812,-2 2-1019,-2 2-3725,-2 2 6643,-1 0 0,0-3 0,1-1 0</inkml:trace>
  <inkml:trace contextRef="#ctx0" brushRef="#br0" timeOffset="452">470 23 25970,'8'-15'146,"-4"7"-96,-11 19-5,-3 3-22,1 0 10,-2 1-5,1 1-11,0 0 0,1 0 5,1 1-11,0-1 6,2 0-6,1-2-16,1-1 10,2-1-5,0-1-5,2-1 5,-1-2 0,1 0-6,1-2 29,0 0 10,3-2 6,1-1 1,4-2-12,2-1 0,4-1-17,3-2 11,2-2-5,1-3-23,1-1 6,1 1 0,-2 1-11,0 0 6,-3 1 5,1-1-12,-3 1 1,-1 1-11,-1 0-23,-4 1-45,-2 1-55,-4 1-68,-2 1-67,-1 1-617,-1 0 125,-2 3-477,0 2-1121,-4 3-1438,-2 1-6023,0 1 9264,0-2 1,4-4 0,2-1-1</inkml:trace>
  <inkml:trace contextRef="#ctx0" brushRef="#br0" timeOffset="855">688 23 17350,'3'5'3422,"-1"0"-2649,-2-5 3002,0 0-3505,-3-9-24,0 12-16,-4-6-34,1 14-40,0 2-38,-1 1-23,0 2-39,-1 2 17,1 2-6,2 2-5,0 2 5,1 2-22,0 1 5,1 0-5,-1 1-11,1 0-1,0-1-10,-1 0 5,0-1 0,0 1-6,-1-1-11,0 0-11,-2 1-33,-1 1 33,-2 1 11,-1-1-6,0-1 12,1-4-17,2-3 0,2-6 6,2-3 11,2-4-17,0-2-12,2-3-4,-1 0-24,1-2-4771,0 1 1232,1-2-5293,1 1 8872,1-2 0,-2 2 0,0-1 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3:21:46.90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574 35 20537,'-9'-20'207,"0"5"-123,-1 18-5,-1 2 38,-2 2 18,0 0-12,-2 1 17,0 1-23,-1-1 1,-2 1 0,1-1 5,-2 0-11,3 0-28,-1-1 23,1 1-34,1-3 16,1 2-5,0-2-11,3 0 28,0-1-11,2-1 5,3 0-17,0-2-22,3 0-5,1 0-12,0-1 17,1 0 67,1 0-84,-1 1-5,1-1-29,-1 1 18,1-1-6,-1 2-6,-1-1 6,0 1-6,-1 2 6,1 0 5,-1 1 28,1 2-10,-1 0 10,0 2 12,0-1-1,1 2 6,-1-1-5,2 2 5,-2 0-11,3 1 17,-1 1 5,1 2-5,0 0-17,0 1 28,1 2 11,2 0 12,0 2 38,1 0-49,1 2-7,-1 2-5,0 1-17,1 2 23,-2 1 5,1 2-16,-2 1-1,0 3-5,-1 0 0,0 3-22,0 1-7,-1 0 7,0 1 5,-2 1 17,0 1 5,-3 1-16,0-2-18,0 0-4,0-2-12,0-2 5,2-1 12,-1-2-6,1-1 0,0-1 6,0-1-11,0 1-1,-1 0-5,2 1-11,-1-1 6,1 2-12,1-1 6,-1 2-6,1-1 0,-1 2 0,0 1 6,0 1 0,0 1-6,-1 1 0,0 0 0,0 1 23,1-1-17,-1-1-6,1 0 17,0-2-17,0-1 12,1-2 10,-3 1 6,2-3 12,-2 2 5,1-1 0,0-1 11,-1 0 6,0-1-6,-2-2-5,0 1-18,0-1 18,-1-1-28,0 0-1,1 0 12,-1-1-51,1 1 29,1 0-12,0 2-5,0-1-6,1 3 16,0 0 1,0 1 0,-1 2 39,1 0-34,0 3-5,-1 0 6,1 1-7,-1-2 12,0 1 12,2-4-18,0-2 6,1-2 11,0-2 6,1 0 5,1-2-38,0-1 21,0 0-5,0-1-11,0 1 50,0-1-44,0 1-1,0 1-16,0 0-18,0-1 18,1 0 5,1-3 6,-1-1-11,0 0 5,0 0 6,-1 0-6,1 1 6,0 1-12,-1 0-10,1 1-1,0 0 6,1 0 0,-1-1 6,2 1-1,-1-1-10,1 0 16,-1 1 0,1-2 11,-1 1-10,-1 0 16,0-1-6,-1 0 0,0 0 12,0-1-6,0 0-17,0 0 6,-2 0-6,1 1 0,-1 0 1,-1 1-1,1 0-11,-1-1 5,0 2 18,-1 9-6,0-8-6,0 7 6,0-11-17,1 1 11,-1 1-22,0 2-12,0 1 1,-1 3-6,2 0 17,-1 0 11,1-1 0,2-2 11,-1-1-6,2-2 7,-1-1-1,1-1 22,1 0-21,1-2-12,1-1 0,0-1-28,-1-1 33,1-1-10,1 6-12,-1-5 17,0 5 11,0-6 0,0 1 17,-1 1-22,1 1-1,-1 3-5,0-1 0,-1 2 0,0-1-5,1 1 10,-1 0-21,1 0 21,-1-1 1,-1 0-6,1 0-11,-1 1 11,1-1 5,-1 1 6,0 0 23,0 1-34,0 0 17,0 2-12,-1 0-16,0 1 11,-1 2 0,-1 2 0,0 2 11,-1 3-11,1 0 0,0-2 0,0-1 0,1-5-11,0-2 22,2-2-11,0-2 6,0-1-12,0-1 6,1-3 6,1-1 0,2-1-1,-1-2-10,1-1-1,-1-2-5,1-1 16,-1-2-16,0-3 22,-1 0 1,-1-1-7,1-1 187,-2 1-192,1-1 0,0 0 0,0 0 0,0 0 0,2-1 0,2-2 0,3-1 0,4-3 0,4-1 0,3-1 0,2 1 0,2-1 0,1 2 0,1 1 0,1 1-97,0 2-160,-1 0-90,1 2-107,-2 1-201,-1 0-392,-2 2-948,-2 1-2844,-3 4 4839,-4 3 0,-6-4 0,-3 0 0</inkml:trace>
  <inkml:trace contextRef="#ctx0" brushRef="#br0" timeOffset="2162">902 363 22918,'-2'-26'207,"-1"5"-218,2 21-12,-1 1 1,-1 1 16,-1 2-5,0 2 11,-1 3 11,0 1-11,0 1 12,2 2-1,-1 1 6,2 7-17,1-4 0,0 6 0,1-7-6,0-1 23,2 1-12,0-2 1,4 1 5,0-1-5,2 1 11,0-2 5,1 0 17,3-2-16,-1 0 44,3-3 22,0-2 18,2-3 10,1-1-10,1-4-23,1-3 5,0-3 18,0-4-6,-1-1 11,-1-2-6,-1-2 0,-1 0-10,-2-3 10,0-1 0,-1-1-10,-2 1 27,-2-1 6,-3 1-23,-2 1-5,-2 1-17,-1 1 17,-8-4-62,0 5-16,-8-2-6,2 7-17,-2 2 0,-2 1-23,-2 1-27,-10 3-34,7 2-29,-5 4-49,10 4-101,3 3-85,2 4-150,1 2-180,3 2-302,0 0-516,3 1-979,2 1-740,1 0-4627,2-2 7842,1-3 0,0-6 0,0-3 0</inkml:trace>
  <inkml:trace contextRef="#ctx0" brushRef="#br0" timeOffset="6116">880 1392 21187,'-45'-17'229,"8"6"-190,26 18-22,2 3-6,-1 1 17,3 1 17,-1 2 28,1 0 17,2 2-18,0 1 7,2 2-23,2 0 0,0 1-11,1 1-12,2-1 12,2 1-5,2-1 5,2 0 11,1-2 11,2-2 6,0-1 33,1-2 23,2-3 33,-1 0 51,2-4 17,-1-2 11,0-2-1,0-1-32,1-3-35,0-2-22,0-4-27,0-2-35,-1-2 1,1-3-17,-1-1-6,0-2-6,-1 0 7,-2 0-1,-1 0 0,-3-1 17,-2 2-17,-2-1-22,-1 0 0,-4 0-6,-3 0-5,-3 0-6,-4 0 0,-2 2-23,-2 1-10,-2 2-1,-3 1-16,-1 2-6,0 2-34,-1 3-44,1 3-79,0 2-90,2 4-111,2 2-174,2 4-213,3 4-342,3 0-688,2 3-1037,4-1-2599,2 1-3929,3-2 9368,1-2 0,-1-6 0,0-3 0</inkml:trace>
  <inkml:trace contextRef="#ctx0" brushRef="#br0" timeOffset="17976">815 2531 17809,'-30'-4'924,"5"3"-520,15 8-1,1 1 1,0 1-29,1 0-34,1 0-38,1 3-29,-1-1-11,2 2-28,-1 0-22,2 2-22,1 1-17,0 1-12,2 1-22,0 1-22,2 0-12,2 1-27,3-1 5,2-1 5,3-1-5,0-2 12,3-2-1,2-3-11,0-2 28,2-2-11,0-2 5,2-3-11,0 0-11,0-4-11,0-2-17,2-4-6,-1-2-5,1-3 0,-1 0 17,-2-2 5,-1-1-6,-3-1 29,-2 0 0,-4 2 5,-3 0-11,-4-1-11,0 1-17,-4 0-17,-2 0 22,-3 0-27,-3 0-17,-2 0 5,-2 1-22,-1 0 11,-1 1 1,-2 2-1,0 1 0,0 2-22,1 2-12,1 2-33,2 3-44,2 0-85,1 2-95,3 2-140,1 2-174,3 2-274,2 2-471,1 2-923,2 0-1121,4 2-4840,1-1 8223,1-3 0,-3-3 0,-1-2 0</inkml:trace>
  <inkml:trace contextRef="#ctx0" brushRef="#br0" timeOffset="23224">727 3735 19350,'2'-39'1400,"-1"6"-1003,-1 28-21,0 0-24,0 0-20,-1 1-36,1 1-27,-1 0-62,-1 2-83,0 0-63,-1 0-61,-2 1-5,-2 2 5,-1 3 5,-4 3 6,-2 4-11,0 2 0,-1 1 0,1 2 12,2-1 10,1 1 6,1 1-6,2 1 1,0-1 16,3 2-11,0-1 34,3 1-29,0-1-22,1 0 12,2-1-23,2 0 22,1-1 34,9 6-39,-3-7 45,7 3 22,-3-8 11,4-4 17,1-3-23,4-2-21,3-5-12,2-2 0,3-5-17,0-2-6,-1-2 18,-2-2-6,-2 1 22,-4-3 17,-2 0 5,-5 0 1,-2 1 22,-4-1-6,-4 0-5,-2 1 0,-2-1-34,-3 1 23,-8-8-62,0 7 0,-7-6-11,4 8-12,-2 1-10,-1 1 10,0 1-10,1 2-7,1 2-49,2 2-90,3 3-118,2 1-101,3 3-78,2-1-101,2 4-128,0 1-354,1 3-845,3 4-1272,3-1-4167,3 1 7315,0-3 0,-4-3 0,-3-3 0</inkml:trace>
  <inkml:trace contextRef="#ctx0" brushRef="#br0" timeOffset="28193">530 4720 22907,'29'7'296,"0"-3"-217,-7-9-40,0 1-17,1-2-10,-2 1-24,2 0-21,-3 1-57,0 0-106,-2 2-162,-1 0-253,-3 1-358,-3 0-521,-1 1-935,-4 2-712,-3 0-4715,-2 2 7852,-2-1 0,1-1 0,-1 0 0</inkml:trace>
  <inkml:trace contextRef="#ctx0" brushRef="#br0" timeOffset="28799">1078 4480 23763,'81'-12'672,"-13"2"-526,-53 10-45,-2 0-23,-1 0-11,-1 1-22,-1 2-11,0 2-6,-1 0 5,-2 3-5,0 1 6,-2 1-6,-2 1 34,-1 2 5,-2 2 6,-2 2 11,-3 3-45,-3 1 12,-5 2-6,-1 0-12,-4 2 1,-1 0-23,-2-1 0,-2 2-16,1-2 10,0 0-5,1-2-5,3-1 5,2-1-6,2-3 17,2-2-11,1 0 11,3-2 1,1-1-12,3-2 5,-1 0 23,3-2-22,0-1-1,1 0 7,1-3-29,0 1 45,0-3-6,0 2 12,0-3 11,0 1 5,1-1 96,2-1-57,-1 1 6,2-1 6,1 1 0,0 0 5,3-1-22,2 1-16,2-1-12,3-2-28,4-1 5,3 0-5,2-3-33,3 0-1,0 1-16,0-2-6,0 2 0,0 0-45,0 2-84,-2 1-89,-3 1-135,-3 1-202,-4 1-274,-5 1-582,-2 2-1692,-5 3-4767,-2 0 7898,-3 0 0,2-3 0,-2-1 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3:22:20.57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58 264 19944,'-31'-8'1321,"6"3"-1125,25 5 207,-1 0-291,1 2 29,0-1 55,1 2 67,0-1 28,2 1 6,1-1-28,2-1-51,1 0-66,2 0-7,1-1-33,1 0-28,2-2-11,2 0-28,2-1-23,0-1-5,1 1-11,-1-1-12,1 1-16,-1 1-40,0 0-67,-1 1-750,7-1 285,-11 1-342,5-1-514,-12 2-903,-3 0-806,-1 0 806,-1 0 1,0 0 0</inkml:trace>
  <inkml:trace contextRef="#ctx0" brushRef="#br0" timeOffset="494">386 1 26217,'26'33'437,"-6"-4"-325,-17-13-6,-2 0-16,0 2-18,-1 0-4,1 1-12,-1 1-6,0 0 12,0 0-6,0 1-12,1 0-4,-1 0-7,0 0 1,0-1 5,0 1 0,0-2 23,0-1-40,0-2 17,0 0-5,-1-2-12,0 0 6,0 0-22,0-1 11,1-1-17,0-2 11,0 0-11,0-2-6,0 1 1,0-2-6,1 0 16,0-1-16,1-1-11,-1-1-46,1 0-32,0-1-68,-2 1-96,1-1-128,-1 0-190,0-1-281,0 1-459,0 0-1170,0 1-7339,-2-1 8991,0 0 0,0-1 0,1-1 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3:21:51.90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525 474 23063,'-58'-13'73,"8"5"-34,37 15 1,-1 3 4,1 0-10,0 2-17,1 1 5,1 1-11,1 1 17,2 0-22,1 0 11,2 1 11,2-1-23,2-1 57,0-1-23,2 0 17,2-2 45,1 1-11,3-2 50,1 1 28,1-3 16,3 1 18,1-3 0,3-1-6,2-3-23,3 0-16,1-2-34,3-1-27,0-2-6,0-2 5,-1-3 11,-1-2-5,0-1 5,-2-1 1,1-2-12,-4-3 11,0 1-5,-3-4-6,-2 2 6,-4-1-22,-2 1-18,-4-1-10,-1 0-29,-3 0 0,-2 1-10,-4 0 10,-3 1-33,-2 3-23,-4 2-55,-2 4-51,-3 4-84,-4 2-135,-3 8-173,-3 3-297,-2 6-470,0 5-1295,0 2-1937,3 2-5300,5-2 9227,6-3 0,10-9 0,3-4 0</inkml:trace>
  <inkml:trace contextRef="#ctx0" brushRef="#br0" timeOffset="3612">350 1591 23948,'-12'-58'454,"3"12"-409,6 45-29,0 1-21,-2 0 5,-2 2 5,-2 2 1,-2 4 0,-2 3-6,-3 4 0,1 2 5,-1 3 1,1 1-6,3 1 0,0 0 0,3 1-6,2 0 12,2 0-12,3-1 12,1 0-1,2-2 12,2-2-6,5-1 12,2-2 22,5-1 11,1-3 16,3-1 18,2-2 5,2-3-11,1-3 17,3 0-6,1-4 0,1-2 12,1-4-11,0-2 10,-1-2 6,-2-2 0,-3-3 6,-3-1 5,-4-2 0,-3 0-5,-6-1-23,-2 0-39,-4-1-11,-3 1-40,-3-1 12,-5 1 0,-5 0-6,-3 2 0,-6 1-11,-3 2-11,-4 3 0,-2 1-23,0 4-39,2 1-83,6 4-124,4 1-129,5 2-157,3 3-179,3 1-258,3 5-577,0 2-1327,2 4-2592,3 0-2035,-1 1 7534,2-3 0,0-6 0,0-3 0</inkml:trace>
  <inkml:trace contextRef="#ctx0" brushRef="#br0" timeOffset="16140">87 2598 23495,'36'-25'1041,"-7"5"-817,-29 19-78,0 0-57,0 0-55,-1 1-28,-1 0-34,-1 0 39,-3 3 11,-1 2-5,-4 2 0,-1 3 0,-2 2-6,0 1 11,0 2 17,1 1 1,1 2-7,2 0 6,1 0 17,1 1-11,2-1-5,2 0-1,1 0-33,1 0 11,2 0 11,2-1-6,1-1 6,2 0 0,2-3 11,2 0 23,1-2 16,3-3 1,1-3-7,5-2-16,1-2 17,3-4-34,1-3 12,2-3-6,-1-3-45,2-2 44,-3-2 1,0-1 6,-4-2 21,-2 1 1,-3-3-11,-3 0 11,-4-1 5,-4 0-28,-2-2-10,-3 1-12,-4 1-6,-4-1-11,-4 3 6,-3 2 0,-3 1-28,-2 4 11,-3 3-6,-1 4-11,-1 3 0,1 2-50,0 5-101,0 2-129,2 5-195,2 3-276,4 2-403,3 1-969,5 1-1965,2 1-4924,4-1 9029,2-4 0,0-6 0,1-3 0</inkml:trace>
  <inkml:trace contextRef="#ctx0" brushRef="#br0" timeOffset="20578">372 3606 25348,'12'-31'639,"-3"6"-493,-9 25 263,0 0-325,0 2 16,-1 1 1,0 2-6,-2 3 6,1 1 11,0 2-5,1 2 10,0 1-16,1 1-6,0 2 0,1 1-5,0 2-17,2 0-12,1 0-5,0 3-28,1-1 28,0 2-5,1-1-6,0-1 5,0-1-22,2-2 17,-1-1-17,0-2 17,1-1-23,-1-1-11,0-1 0,-1-2 6,-2 0-17,0-3-5,-3 0-12,1-1-28,-2-2 6,1-1-34,-1-1-56,0 0-72,0-1-130,-2 1-162,0-1-240,-3 0-472,-1 1-1332,-2 0 2537,-4 1 0,5-2 0,0 0 0</inkml:trace>
  <inkml:trace contextRef="#ctx0" brushRef="#br0" timeOffset="30601">174 4657 22627,'26'-8'319,"-3"2"-263,-6 5-17,0 0-28,0-1 0,2 2-11,-1-2-39,0 2-34,-1 0-72,-1 0-130,-1 0-168,-3 0-346,-2 0-639,-3 0-1143,-2 2-835,-2 0-4614,-2 1 8020,-1-1 0,0-1 0,0 0 0</inkml:trace>
  <inkml:trace contextRef="#ctx0" brushRef="#br0" timeOffset="31217">547 4416 23147,'46'-10'745,"-6"1"-515,-25 9-1,0 0-33,0 0-5,2 0-18,-1 0-33,0 0-16,-1 0-24,-2 0-27,0 0-5,-3 1 5,0 1-28,0 1-1,-2 1 1,-1 1-17,-1 1 28,-1 1 0,-1 0 0,-3 2 6,1 1-1,-2 0-5,-1 2 6,-2 1-23,-2 0-5,-3 2-12,0 0-5,-2 0 17,-1 1-23,-2 1 6,1 0-6,-2 1-11,0 2 11,0-2-11,-1 2 11,2-2-22,-1 0 22,3-2-5,-1 0-1,4-3 12,-1-1-22,3-2 5,1-1 0,3-1 11,0-1 6,2 0 11,0-2 16,1 0 29,2-1 11,1 0 17,3-1 5,1-1-22,3 0 28,0-1-5,3 0-23,1-1 39,1 0-39,1 0 0,1 0 0,1 0-34,1-1 23,1 0-6,0 0-11,-1 0 6,1-1-34,-1 0 0,0 1-11,-2-1-34,-1 1 28,-3 0-16,-2 0-1,-1 1 28,-3 0-38,0 0-1,-3-1-45,-1 1-22,-2-1-73,0 1-55,-1 0-40,0 0-107,0 0-10,0 1-79,1 0-163,0 1-241,0 2-643,0 0-1804,0 0-6532,1 0 9277,0-1 0,-1-1 1,-1-1-1</inkml:trace>
  <inkml:trace contextRef="#ctx0" brushRef="#br0" timeOffset="33334">1072 58 19781,'26'27'1277,"-2"-7"-919,-10-19-44,0-1-45,3 0-22,0-2-46,1 0-33,0-3-33,2 0-34,0-1-6,1 2 0,1-1 0,2 1 6,0 0-6,1 0-5,1 1 5,0-1-11,-1 0 11,-1-1 23,-2 0 11,-2 1 22,-2 0 0,-4 0-22,0-1-28,-4 2-29,0-2-32,0 2-7,-1-1-10,1 1-7,-1 0-4,1 1-7,0 1 6,0 0-5,-2 0 5,-1 0-11,0 1 6,-2 0-12,0 0 17,0 1-11,0 2 0,-2 1 6,1 2-6,-1 1 11,-1 3 6,1 2-6,1 1-5,-1 4 5,0 1-5,0 2 10,1 3-4,-1-1 10,1 1 6,-1 0-6,2 1 1,0 2-1,0 0 1,0 2 5,2 1 11,-1 0 11,2 1 12,-1 0 22,1 0 0,-1 0 0,0 2 0,-1 0-11,-1 1 22,0 0-33,-1 2-6,0 1-11,-1 0-28,0 2 22,0 0-6,-1 0 12,0 0-11,-1 1 11,1 1-6,-2-1 11,0 0 12,0-2-12,0 0 17,0-3-5,-1-1 0,0-1-1,-3 1-10,0 0 5,-1 0-17,0 1 6,0 0-12,0 0-10,0 1-18,-1-1 12,0 1 5,1-1 1,-2 1 16,1 1-22,0 1 0,1-1 11,0 1-6,1 0 12,-1 1-1,1 0 1,-1 0-6,1 1 5,-2-2-5,2 0 6,0-2-6,-1 1 0,2-2 6,0 0-6,1 0 0,0 0 0,1 0 0,0 1-6,1 0-28,0 0-5,0 0-6,0 2 12,-2 0 5,-1 2 33,0 1-16,-2 2 6,0-1 5,0 0-12,2 0 12,-1-1-11,1-1 0,1 0 11,-1-1-6,2-1 1,-1-1 10,1-1-33,0-1 6,0-2-6,0 1-11,-1-1 33,0 1-5,-1 1-6,-1 0 12,-2 2-23,2-1 5,0 0 1,1-2-6,0 1 0,1-1 5,0 2 18,1-1-1,1-1 1,0 0 10,0 0-16,-1-1 11,0 1 17,-1 1-23,0 1 6,-1 0-5,0-2-12,1-1 6,0-2 5,1-2 12,-1-1-29,0-2 18,-1 1 10,0 0-10,-1 3 33,-1 0-34,-1 2-11,1 1 12,-1 0-12,1 0 0,1-1 6,0 0-6,1 0-22,0-1 22,0 2 11,-1 0 1,0 1-1,-1 2 6,1-1-17,-1 1-5,1-3 11,1-1-12,0-1 7,-1 0 4,1 1 1,-2 0-11,2 0 11,-2 0-12,2-3 1,0-1 11,1-3 16,0-1-10,0-1-7,1 0-10,1-1-6,0 0 6,0-2 16,0 1-11,0-2-11,0 0 0,2 0-11,0-1 22,1 1 0,0-2 6,-1-1 7,0-1-31,0-1 14,-2 0-7,1-1 0,-1 0 0,0 0 0,1-1 0,0 1-18,0-2 12,-1 1-16,0-1 16,0 0-16,0-1 11,0-1 22,0-1 0,0-1 28,0 0-39,0-1 0,0 0 6,0 1 5,0-1-4,0 0-7,0-1 0,0 0-41,0 0 30,0 0 0,0 0 11,0-1 0,0 1 0,0-1 6,0-1 5,0 0 11,0-1-16,0 0 12,0-1-18,-1 1 0,0-1 0,-1 0 0,1 0 0,-1 0 0,-2 0 0,-2 0 0,-2 0 0,-2 0 0,-5 0 0,-2 2 0,-4 1 0,-1 2 0,-4-1 0,0 1 0,-3 0 0,-1 1 0,-1 0 0,-2 1 0,0 0 0,0 1 0,4-2 0,2-2 0,5 1 0,5-3 0,5-1 0,5 0 0,3 0-74,2-1-212,1 0-78,2 2-89,2 0-163,2 3-331,3 1-862,4 1-2806,2 1-4997,1 0 9612,-2-3 0,-5-2 0,-4-2 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3:24:29.27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1 221 20683,'19'-15'1400,"22"0"-1148,-23 12 196,26-3 320,0-10-332,1-4-340,0-1 161,-5-3-173,-27 14 196,13-10 179,-14 5-313,-1 1 168,-6-2-263,-5 11-29,-9-6-145,-15 6 112,3 0-23,-23 10 6,4 12 34,-12 11-12,-4 15 12,24-15-6,7 2 5,20-18 12,2-1-6,1-1 0,1 0 6,0 0 0,1 0 0,0-1 11,3 1-6,0-2 1,3 1 5,0-1 28,5 5-28,-2-4-6,3 3-11,-3-5-11,1 1 34,0-2-34,0 1 0,0-1-11,1 0-23,1 0 6,-1-1-17,1 0-39,0 0-56,1-2-73,-1 1-129,0-1-134,1 1-218,-1-2-309,1 1-627,-1-2-1154,2 1-828,0-2-4644,-2 0 8256,-1 0 0,-6 0 0,-2 0 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3:24:29.74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12 5 17563,'-7'-3'2325,"3"1"-1961,4 2-3641,0 0 0,0 0 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3:24:32.28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0 25931,'71'2'95,"-12"0"-83,-44-2 16,-2 0-28,0 0-17,0 0-34,0 0-83,0 0-96,-1 0-157,2 0-217,-2 0-309,1 2-566,-2 0-1444,-2 3-1156,0 0-4462,-4 1 8541,-1-2 0,-3-1 0,0-1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3:13:29.94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351 460 21019,'-3'-18'352,"1"4"-329,2 14 10,-1 0 18,0 1 38,1 2 23,0 0 12,0 2 10,-1 1 17,1 1-21,-1 2-1,1 1-6,0 2-17,0 2 17,0 0-11,0 3-5,2 1-12,0 1-22,3 2-23,0 1-5,0 1-17,0 2-6,-1-1-5,0 2 17,-1-1-1,0 1-16,0-3-11,-2 0-1,2-3-21,-2-1 21,0-2-5,1-2-11,-1-3-6,-1-2-11,1-2-11,-1-3-23,1 0 1,-1-3-51,0-1-2090,0-1 1357,2 0-522,-1-1-907,0-1-515,2-1-3138,-2 0 5927,3-1 0,-3 3 0,0-1 0</inkml:trace>
  <inkml:trace contextRef="#ctx0" brushRef="#br0" timeOffset="450">548 460 15373,'2'2'3371,"0"0"-2608,-2-2 1488,0 0-2257,10-22-5,-7 17 5,8-17 6,-10 22-5,2 1 44,-1 0 28,0 2 23,0 0 50,1 1 12,-2 1 16,1 2 5,0 2-5,-1 2-22,0 2-17,0 2-6,-1 3-11,0 0 6,0 1 5,0 1-28,0 2-17,0-1-5,-1 3-17,0-1 0,0 2 11,-1 0-11,1 1-11,0-1 6,0-1 5,1-1-23,-2-2 1,2-2-6,0-2-17,-1-2 6,1-2 0,-1-3-1,1 0-4,-1-1-18,1-4-11,0 1-16,0-4-23,0-2-1748,0 1 924,-2-1-525,1 0-1004,-1 0-767,0 0-4833,1-1 8009,-1 0 0,1-1 0,0 2 0</inkml:trace>
  <inkml:trace contextRef="#ctx0" brushRef="#br0" timeOffset="865">0 613 21013,'59'-36'543,"-7"5"-336,-32 27 23,3-2-22,0-1 38,3-2-5,1-1-34,4-3-39,1-2-89,3-2-34,0 1-23,2-2 6,-1 0 6,0 1-1,1-1-5,-1 2 6,2-1-17,-1 2-17,0 2-17,-3 1-6,-2 2-27,-4 3-23,-2 2-39,-6 1-45,-2 2-44,-3 1-62,-3 0-85,-1 1-100,-2 2-157,-2 1-196,-2 1-235,-1 1-387,-2 0-638,0 1-415,-2 1-5,0 1-2588,0 0 5069,0-2 0,0-3 0,0-1 0</inkml:trace>
  <inkml:trace contextRef="#ctx0" brushRef="#br0" timeOffset="1338">1051 0 22088,'-14'48'505,"1"-3"-354,5-18 0,-2 4-5,-1 3 16,0 4 12,-2 3-659,0 3 625,-2 3-22,-1 3-17,0 2-647,-1 2 641,0 3-34,-1 2-21,1 2-18,-1-1 0,0 0 18,1-4-1,1-2-11,0-4-21,2-3 15,0-5-87,3-3 81,1-5 295,2-4-311,2-4 646,1-5-640,1-5 318,2-4-391,0-3 10,2-3-162,0-2-83,0-1-79,0-3-84,0 2-173,2-2-265,1 1-692,0-1-5345,5-4-73,-2 1 7013,3-3 0,-6 3 0,-2 1 0</inkml:trace>
  <inkml:trace contextRef="#ctx0" brushRef="#br0" timeOffset="2001">964 832 23091,'56'-33'163,"-8"7"-96,-37 25 17,-1 0 0,0 1 6,-1 0 10,-1 0-10,0 0 28,-1 1-29,-1 1-16,0 1 17,-1 2-12,0 2 23,0 1 0,0 2-12,-1 1-10,0 1 5,-2 1 0,0 1-6,-1 1-5,0 0-17,0 1-6,-1 1 1,0 1 27,-1 2-22,-2 1 6,-2 4-29,-3 3 1,-2 2-12,-1 2 1,-1 1 11,-1-1-23,0 0 6,0-2-6,0-1 0,0-2 17,1-3-17,-1-2 29,2-5-7,2-2-10,1-4 16,2-3-6,2-3 1,1-2 28,2-2-29,0 0 275,1-1-257,1-1 5,1-1 5,1-1-10,2 0 5,0-2-17,2 1 0,2-2-28,0 1 28,2 0-16,0-1 16,0-1 6,1 1-12,1-1 7,0 0-1,0 0 6,1 1-6,-1-1 6,1 0-17,-1-1-17,1 1 0,-1 0 11,2 0-22,-2 0 6,-1 1-6,1 1-17,-3 1 17,0 0-33,-3 2-18,0 0-10,-1 1-12,1 1-28,0 0-73,1 0-139,-1 0-191,1 0-258,0 0-319,-1 2-740,-1 1-1965,-1 4-5136,-1 0 8922,-1 0 0,-2-3 0,-1-2 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3:24:32.47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31 22049,'1'3'1877,"-1"-1"33,0-2-1977,68-15-96,-44 10-100,53-10-191,-59 14-302,0 1-711,2 0-1821,-2 0-4067,-2 0 7355,-2 1 0,-8-1 0,-2 1 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3:24:30.78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354 0 24038,'-54'8'168,"7"2"-84,29 6 11,-1 2 17,-1 3-6,0 2 1,-1 0-6,0 5-1,1 0 7,0 3-23,1 1 5,1 1-16,2 2-11,2-1-6,4 1-5,1-2-6,5 0-6,1-2 6,3-2-17,0-1 5,3-1-16,1-2-6,3 0-5,2-4-12,1 1-16,1-4-45,0-2-62,1-2-118,-1-1-95,1-2-128,0-1-219,-1-2-358,2 0-1351,-2 0-895,1 0-3574,-2-1 6867,-3 0 0,-2-4 0,-4-1 0</inkml:trace>
  <inkml:trace contextRef="#ctx0" brushRef="#br0" timeOffset="554">288 745 24592,'39'2'813,"-7"-1"-578,-30-3-39,-1-1-34,1-1-27,0-1-29,1-2-16,0-1-23,0-1-28,1-1-11,1-1 0,0-2-11,1-1 0,1-3 16,0-1-5,1-3 6,0 0 0,1-1-18,1 0 7,-1-2 16,1 1-5,-1-2-12,1-1 17,1-1-33,-1-1 5,2 0 6,0 0-17,-1 1-6,1 1-5,-3 1 17,1 3 5,-2 1 34,-1 4 44,-1 2-27,-1 4-1,-1 2-5,-2 3-22,0 2 5,-1 3-22,0-1-258,0 2 185,-1 3 39,0 1 23,1 4 5,1 2 17,2 2-11,-1 3-6,1 1 12,1 2-18,0 1 1,1 1-1,0 1-5,0 1-16,0 0 10,0 1-5,1-1 0,-2 0 11,1 0 0,-1-1 5,0 1-5,-2-1 11,1-1 1,-2-2-12,0-1 11,-1-1 0,1-2-11,-1 0 0,0-2-11,-1-1-23,1 0 17,0-2-16,0-1-12,0-1-17,0-2-38,0 1-46,1-1-50,-1-1-67,0 1-112,0-1-152,1 0-162,-1 0-224,1-1-325,0 0-476,-1-1-639,0-2-924,0 1 0,-1-1 0</inkml:trace>
  <inkml:trace contextRef="#ctx0" brushRef="#br0" timeOffset="762">398 548 24911,'48'-29'78,"0"0"1,35-18-96,-60 41-50,0 2-67,0 0-118,-1 2-202,0 1-296,-1 0-601,0 1-1297,-1 0-1105,-1 0-4761,-2 0 8514,-3 0 0,-7 0 0,-3 0 0</inkml:trace>
  <inkml:trace contextRef="#ctx0" brushRef="#br0" timeOffset="1161">923 0 24435,'29'47'359,"-3"-4"-247,-17-15-23,1 1-16,-2 3-6,2 0-16,-1 2-6,0 0-1,0 0-10,-1 0-12,-1-1 12,-1 0 6,-2-1-1,-1-1 0,-1-1-5,-1-1-1,-1 0 7,-1-4 10,-1 0-5,-3-3 0,-1-3-6,-2-3 0,0-3 0,0-1 6,1-4-11,1-2-34,2-2 0,1-1-17,1-1-17,1-2-666,1 0 218,0-1-235,0-1-302,0 0-527,0-1-1115,0-1-935,3 1-4721,0-1 8317,0 0 0,-1 3 0,0 0 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3:24:29.60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22 23982,'6'39'319,"-1"-5"-241,-4-18-16,-1 1-23,0 0-11,0 1 6,1-1-17,-1 0-6,0 0-11,0-2 11,0-1-33,0-1-23,0 0-45,0-1-89,0-1-45,0-3-45,0-1-67,0-2-17,0-2 23,1-1 5,0-1-101,0-2-325,1-2-665,2-4-1038,0-3-722,4-6-4620,-1 0 7796,0 1 0,-3 7 0,-1 4 0</inkml:trace>
  <inkml:trace contextRef="#ctx0" brushRef="#br0" timeOffset="720">351 0 23125,'-82'28'431,"14"-2"-330,50-11-28,1 0 280,5 72-247,7-60 34,7 50 0,6-76 6,1-1-23,0-1-22,3-3-29,-1-2 1,2-3-11,0-2 5,0-1-5,0-2-1,-1-1 6,-2 0-11,-1-1 1,-2 1-7,0-1-22,-2 2 6,0 2 0,-2 2-1,-1 3 6,0 1-33,-1 2-6,-1 1-17,1 3-117,-1-1 111,1 4 23,1 0 23,1 5-12,1-1 6,0 3 0,0 1 11,1 3 22,-1 1 6,0 3 11,0 1 6,-2 0-11,1 2 10,-1 1-10,0 2-12,-1 1-16,-1 2 0,0 0-1,0-1 12,0 0 11,-2-2 6,-2-2 10,-2-2 12,-2-2 17,-2-1 0,-2-2-17,-1-1-17,-2-2-22,-1 0-11,0-3-12,0-1 0,1-2-38,1-2-7,2-1-38,1-1-35,1-2-44,3 0-106,1 0-124,2-2-257,1-2-359,1-1-526,2-1-1177,0-1-1181,0-1-4784,2 1 8654,0 0 0,0 3 0,-1 2 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3:24:37.54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80 21651,'17'-19'668,"0"3"-489,-6 16-28,0-1-17,1 1-10,1-1-18,1 1-5,1-1-28,2-1-23,-1 1-16,2-1-12,-1 0-11,2 0-5,-1-1-12,1 0-16,0 0-17,-1-1-29,-1 0-44,-1 0-67,-2 1-146,-1 0-224,-2 1-364,-1 0-672,-2 1-879,-2 0-684,-1 1-4615,-1 1 7763,-3 0 0,0 0 0,-1-1 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3:24:38.00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15 25091,'1'-9'106,"-1"3"-44,0 15-12,0 1-11,0 2-39,0 2 57,1 1 10,0 1 11,1 1 23,0 3 6,0 1-12,-1 1 6,0 1-1,0 1-21,1 0-12,-2 1 0,0-2-5,1 0-29,0-2-5,0-1-28,1-2-16,1 0 21,-1-1-5,1-2 0,0 0-28,1-3-17,-1-1-16,0-2-57,0-1-55,-1-3-152,1-1-219,-1-1-302,0 0-509,1-1-1188,-1 1-1378,0-1-4761,-1-2 8682,0 2 0,0-2 0,0 0 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3:24:38.31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57 1 24441,'29'77'78,"-8"-12"-83,-27-44-40,-2-2-45,1 0-83,-2-1-107,1-1-118,1-1-173,-2 0-309,2-3-548,-2 1-1143,1-2-879,0-1-4688,0-1 8138,1-2 0,4-4 0,1-1 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3:24:38.76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47 23797,'40'0'616,"-5"-2"-459,-25 1-23,2-2-16,0 0-34,1 0-17,0-1-22,1 1-6,1 0-28,0 0-11,1 1-17,-1-2-27,0 2-18,0 0-33,0 0-68,-2 1-89,1-1-117,-1 0-208,-1 0-392,-1 1-745,-1-1-1249,-1 2-835,-3 0-4390,-1 0 8188,-3 1 0,-1-1 0,0 1 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3:24:39.26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0 26351,'2'38'247,"0"-3"-152,-1-13 22,0 1-5,0 2 12,1 1-29,-2 2-6,0 1-21,0 1-52,0 0 29,0 0-17,0-2 6,0 1 16,0-2-33,-2-1-6,1-2 0,-1 0 1,1-2-12,0-1 5,1-1-10,0-3-12,1-2 17,0-3-23,2-1-21,1-3-80,1-1-60,-1 0-124,1-2-140,-1 0-191,-1 0-291,-1-1-520,0-1-1525,-2 0-2996,0 0-2699,0-1 8670,0 0 0,0-1 0,-1 0 0</inkml:trace>
  <inkml:trace contextRef="#ctx0" brushRef="#br0" timeOffset="2839">219 701 21567,'26'42'404,"-6"-5"-343,-21-21-10,-2 2-40,-2-1-28,-2 1-61,0-1-90,-1 0-174,0-1-302,-1 0-565,1-1-999,-2 0-811,2-1-3058,1-2 6077,2-3 0,2-4 0,2-2 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3:24:45.93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0 591 23954,'11'30'336,"-3"-6"-224,-8-20-39,1 0-17,-1-1-6,1 0-16,-1-1-6,1 0 22,-1-1 17,1-1 0,-1 1 152,1-1-102,0 0-10,1 0-18,1-2-43,1-1-18,2-3 11,1-1-22,1-2 0,0-1 5,0 0-5,-1 1 16,-1 1 1,-1 2 16,-2 0 1,-1 3 22,0 1 11,-2 1 291,0 1-353,-1 1-5,-1 1-11,-2 1-1,0 2 1,0-1 5,0 1-33,1 0 22,0 0-17,0 0-39,1 0-17,-1 1-112,1 0-134,0 0-152,0-1-235,1 1-391,0-1-763,1 0-1490,0-1-4020,0-1 7370,0-1 0,0-1 0,0-1 0</inkml:trace>
  <inkml:trace contextRef="#ctx0" brushRef="#br0" timeOffset="626">197 197 24665,'83'-52'526,"-16"11"-380,-55 38-17,-2 1-11,1 1-12,-1-1-10,1 2-24,-1-1-16,0 1-16,-1 0-12,0 0 11,-1 1-11,-1 1 0,-2 3 5,0 0 1,0 2 11,-2 1 11,-1 0-11,0 2-6,-2 1 0,0 1-5,0 0 5,0 2-11,-1 0-6,0 0-5,-3 2-11,0-1 27,-2 2-10,-2-1-7,-2 3-4,-1 1-1,-3 1 0,-1 3 0,-3 1 6,0 0-11,0 0-1,1-2 12,0-1-11,2-2 16,1-4-22,2-1-11,2-3 11,3-2 0,2-3 0,0-1 0,3-2-11,1 0 11,0-2-12,1 0 24,0 0 10,0-2 6,2 0 28,2 0 11,2 0-11,4 0 11,2 0-5,3-2-12,3-1 1,1-2-6,2 0-6,1-1 0,1 1-11,0-1 0,-1 0 0,2 1 6,-3-1 5,0 2-17,-2-1-11,-2 1-11,-2 1-5,-3 0 5,-2 1-6,-2 1 6,-3 0-22,-2 1-6,-1 0-23,0 0-21,-1 0-7,0 0-38,0 1-35,0 1-44,0 0-106,0 2-135,0-1-168,0 1-258,-1 0-458,1 1-970,-1 0-1473,2-1-4997,-1-1 8761,1 0 0,-1-3 0,0 1 0</inkml:trace>
  <inkml:trace contextRef="#ctx0" brushRef="#br0" timeOffset="1234">1029 0 25450,'-46'10'212,"7"2"-133,24 2-29,0 4 29,1 0-12,-1 3-17,1 1 1,0 2-12,1-1 6,1 2-1,1 0 12,1 1-11,0 0-6,1-1 12,1 0-18,1-1 1,1 1-6,3-2-6,0 0-5,2-1 6,1-1-1,0 0 6,0-3-6,2 0 1,0-2 10,2-1 7,2-2 38,0-2-28,1 0 1,1-2 10,1-1-21,1-1 32,0-2-10,1 0 5,1-2-5,-1-1-12,1-1 17,-1-1-16,0 0-1,1 0 6,-1-1-11,1-1 28,-3-1 28,-1 0-34,-2-2 0,-1 2-11,-3-1-56,0 1 34,-1-2-6,-1-1-28,0 1 5,0-4-10,0 3-1,0-3 12,-2 1 16,0-1-22,-2 0 0,0 0 11,-1 0-11,0 0 0,-1 1-11,0 0-6,0 1 0,0 1-16,0 1-6,0 2-23,1 2-11,-2 0 40,0 4 10,-1 1 12,-2 4 45,-1 2-74,-1 1-21,1 0-34,0 1-79,2 1 0,0 0-38,3-1-46,0 3-67,1-2-112,0 1-146,0-1-212,2-1-269,-1 0-477,2-2-1113,0-1-953,2-2-6224,0-1 9330,0-3 1,1-2-1,-1 0 1</inkml:trace>
  <inkml:trace contextRef="#ctx0" brushRef="#br0" timeOffset="1544">1183 613 26889,'4'46'291,"-2"-6"-235,-6-23-17,-2 0 12,-2 1-18,-1 2-16,-2-1-23,0 1-55,-1-1-62,0-1-107,0-1-212,0-1-382,1-2-951,0-1-3115,0-3-4626,2-2 9516,0-4 0,5-2 0,2-1 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3:24:45.05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0 373 23091,'34'-3'532,"-4"0"-408,-16 0-18,1-1-16,2 0-1,-1 0-10,1-1 5,0 1 0,-1 0-28,1 0-6,-1 0-22,-1 0-6,1 2-5,-3-1 6,1 0-12,-1 0 6,-1 1 5,0-1-11,0 1-11,-1 0 6,0 0-29,-1 0 1,-1 1-28,-1-1-46,-1 1-55,-2 0-95,1 0-124,-2 1-190,0-1-252,0 1-404,-2 0-895,-1 0-964,0 1-1809,-1 1-303,0 1 5187,0 1 0,0-2 0,0-1 0</inkml:trace>
  <inkml:trace contextRef="#ctx0" brushRef="#br0" timeOffset="433">547 1 24951,'22'36'308,"-6"-3"-230,-15-17-5,-1 2-17,0 1-5,0 1-1,0 0-5,-1-1-11,1-1 5,0 1 11,-1 0-11,1 0 6,-1 1-6,0 0-5,1 1 0,-2 0-12,0 0-11,1-1 0,-1-2-5,2-1-6,-1-2 0,1-1-17,-1-3 12,1 0-7,0-2-10,0 0-34,0-1-62,0-1-61,0-1-73,0-2-73,0 1-101,0-2-156,1 1-247,0-1-477,0 2-1090,0-1-1161,-1 1-4834,0-1 8391,0 1 0,0-3 0,0-1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3:14:01.23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1398 23416,'15'-9'331,"-1"2"-231,-7 2 12,2-1-16,1-1-18,2-3-16,0 0-6,1 0-6,0-2-11,-1 0-11,0 0 6,0-2-1,-1 1 40,4-4-50,-5 3 5,4-2 0,-6 4 0,0 0 5,-2 0 6,0 0-5,0 0 0,-1-1 5,0 0 0,-2 0 0,0 1 17,-1-1 39,2-10-72,-2 7-12,2-9-11,-2 10 6,1-2-12,1 0 12,-1-1-6,1-1 0,-1 0-6,2-2 6,0-1 6,0-1-1,0-1 6,1-1-11,0 1 12,0-1-7,0 0 1,-2 1-6,1 0 0,-1 1 0,2-10 11,-1 8-11,-1-6 0,-1 9 28,-1 2-22,-1 0-1,0 2 12,0 0-23,-1 2 23,0 2 6,0 0-1,0-3-11,-1 3 0,-1-1-11,1 4-5,0 2 5,0-1-6,1 0 6,-2 1 6,2 1-1,-2 1 1,1-1 16,-1-1-27,1 2-6,0-1 5,1 2-5,0 1 5,0-1-5,0 0-6,0 1-11,0-1 17,1 1 0,0 0 5,1-1 17,-1 0-11,1 1 6,-1-1 0,1 0-6,-2 1 0,2 0 0,-2 1 0,0 0 11,1-1-11,-1 0 0,1 0 0,-1 2-23,0-1 35,0 1-7,0-1 23,0 1-33,0 0 10,0 1-10,0 0-7,-1-1 7,0 1-29,-1-5 34,1 2 0,-1-5 0,2 5 17,-2-3-11,2 5-23,-2-1 17,1 3-17,0 1 28,1-1 23,-1 1-45,1-1-6,-1 2 0,-1 0 6,2 0 5,-2 2 12,-3 2-6,0 1 5,-3 4 1,1-3 5,-3 2-5,1 0-12,-2 1 12,1 0-6,-1 0 5,1-1-5,-1 1 6,0-2 0,1 1-1,0-2 1,0 0 11,2 0-6,0-2 0,2 0-5,-1 0 10,1-2-10,1 0-6,2-1-6,1-1-44,2-1 56,2-1 5,0-1 11,2-1-11,0 0-11,1-1 12,-1 0-18,2 0 12,-2-1-1,2 0-10,-1 0 16,1 0-11,-1-1 5,1-1-5,0 1 6,0-2 5,1-1-11,1-1 11,2-3-5,5-8 0,-1 3-6,3-7-6,-4 7 6,-2 1 0,1 1 6,-4 2-6,0 2 0,-2 3 5,0 0 6,-2 4 6,-1-1 0,1 2 12,-3 1-7,1 1 6,-2 2 34,0-1-51,0 3 17,0 0-6,0 2 12,0-1-12,1 2 1,0 0 16,0 2-6,1-1-5,0 2 12,1-1-7,-1 2-10,1-1 16,0 0-11,-1 1 0,1 0 5,1 0 1,-1 1 0,1 0 5,0 0 11,0 0 1,0 0 5,0 1 0,1-1-6,-1 1-11,1 0-5,-1 0-12,2 0 1,-2 0 5,2 0-6,-1-1-5,0 0-6,1-1 6,-2-1-6,0 0-5,0-2 5,-1-1-6,0 0-5,-1-2 12,0 1-18,0-2-5,0 0 5,0-1-5,-2 0-6,2 0-16,-2-1-46,2 1-83,0-1-90,0 0-135,2 0-212,-1 0-398,3-2-1037,0 0-2110,1-4-4874,1 1 9018,-1-1 0,-3 3 0,-2 2 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3:24:51.81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201 26 23713,'-12'-16'78,"2"6"-50,6 14 17,-2 3 6,-1 2-1,-2 3 6,-2 2-6,0 2-16,-1 2 39,-1 1 0,0 2-1,0-1 12,1 2-22,0 1-12,1 1 1,1 1-6,1 0-17,2 0-6,1 1 6,2-2 0,-1 0-6,3-1-10,1-1-1,0-2-28,1-2 28,1 0-5,2-2-1,1-1 18,2-1-12,0-1 17,2-2 0,0 0 6,1-2 5,1 0 6,1-1 5,0-2 12,1 0 10,0-1-4,1-2 10,-1 0-16,0-2 11,1-1 0,-1 0 0,1-1-1,0-2-32,-1-1-1,1-2 0,-1 1-5,-2 0 10,0-1 12,-3 1 6,0-1 16,-1 2-5,-2-2-11,0 1 5,-1 0-11,-1-2 6,-2 1-1,1-1-22,-1-1-11,-1 0 6,-1-1 0,-1 0 5,-2 0 17,0 1-11,0 2 11,-2 0-6,1 1-11,-1 0 6,2 2-17,-2 0-11,1 1-12,1 0-21,0 2-1,-1 0-11,0 0 0,1 0 5,-3 2 7,1 2 4,-1 2 18,0 0-23,1 1-5,0 0-17,1-1-17,2 1-12,-1-2-44,2 2-56,1-1-67,0 0-78,1 1-102,0-1-112,0 1-117,1-1-179,0 1-291,0-1-550,2-1-919,0 0-660,2-2-4262,1 0 7505,-1-2 0,-2 0 0,-1 0 0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3:24:52.51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204 34 23640,'-43'-13'107,"6"3"-91,25 16-21,-1 1 5,-1 2 11,1 0-5,1 2-1,0-1 6,2 1-5,1-1 0,1-1-1,2 0 1,0 0-1,3-1-5,0 2 12,1-3-1,2 1 6,0-1 11,2-1 28,1 1 39,4-1 45,0 0 39,2 0 28,2-1-5,2 0-23,2-1-22,1 1-45,1-1-17,0 0-22,-1 1-22,0-1-1,-1 2-27,-1 1 10,0 0-10,-1 2-12,0 0 6,0 2 5,-1 0 0,0 1-5,-2 1 17,0 0 5,-3 2 6,-2-2 28,-2 1-6,-2-1-17,-1 1 6,-1-1-28,-1 1 6,-3-1-1,-2 0-10,-2-1-6,1-1-1,-2-1 12,1 0-22,-1-2 5,0-1 0,0 0-16,2-1 27,-1-2 23,1-1 0,0-1 16,1-1-5,-1-1-5,1 0-6,0-2-6,0-1-17,0-3 6,0-1-17,1-3 23,1 0-17,-1-2 5,2 0 1,0-1-18,0 0 18,1-1-1,0 1 6,1 0 6,1 0-1,0-1-5,1 0-5,0-2-1,2-1 0,1-1-5,3-2-6,1-1 6,1-1-17,1 1 11,1 0 1,1 1-24,1 0 24,0 1-7,2 1-10,-1 1-18,0 1-5,-1 1-33,-1 2-35,-1 0-32,0 1-85,-2 3-78,-1 1-118,-2 2-225,-1 3-228,-2 0-252,0 2-455,-1 1-1035,-1 0-835,0 2-4913,0 0 8352,0 2 0,0-2 0,0-1 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3:24:53.76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77 25399,'75'-18'588,"-12"3"-409,-46 10 6,0 0-28,1 0-34,0 0-11,1 0-33,-1 2-12,0-1-17,0 1-16,-1 1-23,-1-1-5,-1 1-1,-2 1-16,-1 1-11,-1 0-18,-2 0-21,-1 0-34,0 0-51,0 0-100,-1 0-141,-1 1-229,-1 1-331,-1 1-643,-1-1-1961,-1 2-5557,-2 0 9108,0-1 0,0-1 0,0 0 0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3:24:52.98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1 198 25892,'20'-10'459,"-1"1"-302,-5 6-28,2-2-6,2 0-17,2-1-10,2-1-24,0-1-16,1 0-11,0 1-39,-1-1 22,-2 2 0,-2 0-6,0 1-5,-2 0 5,0 1-16,-2 0 5,-1 0 12,-2 1-23,-2 1-17,1-1 0,-3 1-11,0 0-11,-1 1-23,-1 0-55,0 0-102,-1 1-122,0 0-175,0 0-229,1 0-330,-2 2-672,1 0-1648,-1 1-4088,-1 2 7483,0-2 0,-1 0 0,-1-2 0</inkml:trace>
  <inkml:trace contextRef="#ctx0" brushRef="#br0" timeOffset="348">286 1 24055,'-37'2'358,"7"1"-229,26 8-6,-1 0-11,2 1 6,0 0-12,2 1-11,0 2-5,1 0-17,0 1-12,0 0 13,0 1-13,2-1-5,0 1-5,1 0-12,0-1-6,0 0-5,1-1-5,-1 0-12,0-2-11,0 0 0,1-3-11,-1 0-23,1-3-50,-1 0-73,0-2-90,-1-1-100,0 0-118,1-2-173,-1 1-286,0-1-678,-1 1-1373,1 0-1466,-1 0-3591,0 0 8032,-1-1 0,1-1 0,-1 0 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3:24:50.27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152 44 22285,'10'-20'308,"-3"4"-297,-10 16 12,0 0-12,-1 1 6,0 0 5,-2 4 6,0-1-6,0 3 12,-1 0 5,-1 2-5,-2 1-1,0 3 1,-2 1 0,1 2-12,0 3 0,0 0 12,1 3-34,1-2 28,2 2-6,-1-2-5,3 1 17,-1-1-23,2 0-11,1-2 11,1 1-5,0-2-1,1 1 1,1-3 0,0 0-1,2-1 6,0-1 6,2-1 0,1-1-11,2-1 27,1-1 6,0-2 34,1 0 34,1-2 33,2 0 28,0-3 16,1-1 1,0-1-28,1-2-34,0-2-28,1-3-27,-1-2-12,0 0 5,0-2-5,0 0-17,0-1 34,-2 1 11,0-2 17,-1 2 45,-3 0-6,-1 0-5,0 0-12,-2 1 17,0 0-28,-2 1-11,-1-1 11,0 1-40,-1-2 24,-1 0-1,0 0-6,0-1 7,-1 0-7,-1-1-10,-2 0 5,0-2-6,-1 0-22,0-2-11,-1 0-6,-1-2 11,-1 1 1,0 1-1,-2 1-5,1 1-34,0 2 12,-1 1-1,1 3-16,1 0-6,0 4-6,2 0-22,0 1-17,1 2-11,0 1-84,2-1-61,1 2-85,-1-1-50,2 1-34,0 0-73,0 2-100,1 2-196,-1 2-219,1 2-526,0 2-1042,3-1-879,1 1-4460,2-1 7865,1-2 0,-4-3 0,0-3 0</inkml:trace>
  <inkml:trace contextRef="#ctx0" brushRef="#br0" timeOffset="559">415 372 24676,'9'28'-22,"-1"-5"22,-6-17 0,0-2 0,0-1 0,1 1 0,-1-3 5,1 1 18,-1-2 10,0 0 7,1 0 27,1 0 6,-1 0-1,2-2 1,-1-2-11,1-1 5,0-1 11,0-1 1,-1-1 17,0 0-1,-1 0 17,-2 0 5,1 1 12,-2 0-11,0 1-12,0 0-16,0 2-23,-2 1-17,1 1-5,-2 1-28,1 0-17,0 1-11,-1 0-17,1 0 5,-1 0-5,0 2 12,-1-1-1,0 3-6,0 0 7,0 0-24,1 1-27,1 0-45,1-1-73,1 0-106,0 1-135,0-1-201,1 2-342,1-1-734,2 1-1495,2 0-3300,-1-1 147,1 0 6351,-2-2 0,-1-1 0,-1-2 0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3:24:58.76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256 1 26934,'24'36'285,"-3"-3"-201,-15-18-17,1 1-11,-1 2 0,0 0-5,0 1 22,-1 0-1,0 0-16,-2 1 6,1 0-12,-2 0-5,0 1 6,-2 1-18,0 2 6,0-1-11,-3 2 12,0-3 10,-3-1-11,0-2 6,0-2 5,-1-2 1,0-2 22,-1-2 11,-1-1-23,-1-2 6,-1-2-16,-1 0-33,-1-2-18,-2-1 0,-1-1 0,0-1 0,-2 0 0,0-2 0,0-2 0,0-2 0,2-3 0,1 1 0,1-3-18,2 0-133,2 0-57,0-1-66,1 0-96,0 0-83,1 1-124,0 2-241,1 1-577,2 2-1937,0 2-5042,2 1 8374,2 0 0,0 1 0,1 1 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3:24:59.41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47 24363,'-1'27'117,"1"-5"-50,0-19 17,1-1 23,1-1 16,1 0 45,1-1-11,1 0 5,1 0-21,0 0-40,3-2-17,0-2-12,2-2-21,0-1-6,0-1-1,0 0-4,0 0 16,-2 0 33,-1-1 1,-3 2-1,-1 0 12,-1 1-6,-2 0-5,-1 2-17,-1-1-23,-3 2-16,-1 1-12,-4 0-11,0 2 6,-3 0-28,-1 4 22,-1 0 0,1 3-11,0-2 23,4 2-23,0-2-11,4 0-6,1-1-6,2-2 1,1 0-17,1 0-17,2 1-84,0 0-101,4 1-241,1 1-470,2 0-1479,1 0-4940,-1 1 7371,-1-2 0,-3-2 0,-3-1 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3:24:57.36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203 88 24979,'-38'2'56,"4"6"-28,18 13-6,0 2 0,1 1 1,2-1-6,-1 1 11,2-1 11,1 2-6,1-2-10,2 1-6,1-2-1,3 0-4,1-2 16,2 0-17,0-2 0,1-1 18,2-2-18,0-2 17,3-1 17,3-2-1,0-2 35,1-1 22,1-2 33,1-1 17,1-3-5,0 1-23,3-2-28,0-2-22,3-2 0,0-2-23,1-3 1,-1 0-7,2-1-21,-2 0 10,-1 0 7,-1 0-1,-1 0 17,-2-2 11,-2 1 17,-1-1 6,-3 0 5,-2 0-11,-1-1-17,-2 0-5,0-2-6,-2 1-17,0-1 6,-2 0-17,-1 1 0,-4-1 0,0 0-6,-3 1-11,0 0-28,-2-1 17,-1 0 0,0-1-5,-1 2 16,0 0-33,0 1-12,1 1-16,0 3-12,3 0-50,1 4-62,2 0-122,1 3-119,2 0-83,1 2-91,1 1-100,1 2-229,-1 4-465,1 3-1188,1 1-1070,0 1-4907,0-1 8548,0-1 0,0-5 0,1-3 0</inkml:trace>
  <inkml:trace contextRef="#ctx0" brushRef="#br0" timeOffset="741">641 110 25376,'32'-59'236,"-8"12"-208,-28 45-17,-3 1 0,0 1-22,-3 0 11,0 0 0,-1 1-5,-2 2-1,0 2 0,-1 2 1,0 2-6,0 1 11,1 1-6,-2 1-11,2 0 12,1 3-7,-1-1 1,2 4 11,1-1-5,1 2-7,1 1 1,3-1 6,1 0 5,1-2 5,3-2-10,-1-1-1,4-1-5,0-3 22,3-1-11,1-1 0,1-2 11,1-2-16,1-1 38,0-2 1,1-1-1,1-2 7,0-3-7,0-2 1,1-4 5,0 0 11,-1-2-10,-1-2-1,0 0 0,-2-2-5,0 0 16,-1 1 17,-1 0 28,-2 2 6,-1 2 11,0 2-11,-3 2-23,1 2-5,-2 1-17,1 2 0,-1 0-5,0 1 5,0 1 33,0 0-78,0 4 1,0 1 4,0 3-4,2 2 27,-1 0 22,2 3 18,-2 0 10,0 3-5,-1 1-22,1 1 11,-1 1 0,1 0-12,-1 1 29,0 0-57,0 0 1,0 0-6,0-1-6,1 1 1,1 0-6,0-2-6,-1 0-22,2-2 16,-1-1-5,0 0 0,0-3-11,0 0 11,-1-2 11,1-2 0,-1 0 17,1-1-28,-1-1-11,0 0-6,0-1-22,-1 0 0,0 0-34,2-2-44,-2-1-57,0 0-924,1-1 370,-1 1-403,1-1-897,-1 2-2055,0 1-5019,0 1 9102,0 0 0,0-2 0,0-1 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3:24:56.26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72 62 22627,'-7'-34'1181,"3"6"-940,4 28 33,0 0-279,0 3 55,0 2 51,0 4 17,0 3-18,0 3-10,-2 3 0,1 1-1,-2 4 23,1 0 0,-2 2-11,-1 1 0,1 0-17,-2 1-16,2 0-18,-2-1-11,2 0 0,0-2-11,0 1-5,1-3-1,0-1-11,1-1 6,0-2-6,1-3-11,1-1 6,0-2-12,0-3-22,0-2-39,0-2-45,0-3-84,0 0-107,2-2-78,0 1-162,1-1-252,1-1-606,1-3-1449,0-2-1536,1-3-4127,0-1 8513,-1 1 0,-2 5 0,-2 1 0</inkml:trace>
  <inkml:trace contextRef="#ctx0" brushRef="#br0" timeOffset="557">269 456 24766,'0'-16'409,"0"2"-303,-1 13-16,-1 0-28,1 1-68,0 0 6,0 0-28,-1 0 0,0 2 16,-1 1 1,0 2 6,-1 1-1,-1 2 12,1 0-12,-1 0 6,1-1-6,1 1-16,1-2 16,2 0 1,-1-1 5,1-2-23,0 0 23,0-1-5,0-1 10,1 0 35,1-1-12,1 1 0,0-1 11,1 0 6,0-1-6,1-1 12,0-3-18,1 0-16,-1-2 11,2-1-11,-1 0 11,0-2-6,0 3 23,-2-1 17,0 2 33,-2 0 28,0 3 6,-2 1-23,1 1 23,-1 0-157,-2 1-11,1 1-6,-1 1 0,1 1-33,-1 0-40,1 0-61,0-1-78,0 2-170,1 0-217,-1 0-380,1 2-915,0 1-1718,0 0-4896,0-1 8553,1-1 0,-1-2 0,1-1 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3:25:04.89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73 199 20649,'12'28'134,"-2"-4"-94,-7-18-1,0 0 0,0 0 11,1 0 1,-2 1-1,1-1 17,-1 0 6,0 2 17,1-1 5,-2 1-5,2 1-1,-2-1 12,0 1 5,0 0 23,0-1 0,0 1-11,-1 0-17,0 1-17,0-1 0,0 1-22,0-2-6,0 2-17,0-2-11,1 1 0,-1-2 6,2 2-23,0-1 6,0 1-12,1-3 18,-1 0-1,3 0 6,-2-1 6,2 1-12,0-1 12,1 0-1,0 0 12,-1 0-17,1 0 6,0-1-6,1 0-12,-1 1 7,1-1-6,-1 0-1,-1 0 1,1 1 0,0-1-6,0 0 6,0 1-6,2-2 6,0 1 0,2 0 5,0 0 17,1 0-22,2-1 11,0 0-11,2 0-6,0 0 12,1 0-1,0-1 12,-1 1 10,1-2 7,-2 0 5,-1-1 0,-1 0 0,-1 0-6,-1 0 6,0 0 6,0 0 5,-1 0-5,0 0-1,0-1-10,1 1-18,-2-1 1,1 1-17,0-1-6,0 0-11,-1 1 5,1 0 1,0 0 0,0 0-1,1 0-5,1 0 17,0 0-6,2 0 0,0 0 12,2 0-1,1 0 17,1 0 12,1 0-1,1 0 1,1-2-12,0 1-17,0-2-5,0 0 0,0 0-6,-2 1 11,0 1-10,0-1 4,1 2 1,1 0-6,0 0 6,1 0-6,1 0 1,1-1-3388,0 1 3404,-1-2-11,0 1 11,1-1 6,0-2-1,-1 0 7,2-1-1,-1-1-6,2 0-5,0-1 3392,1 0-3392,1 0-5,-2-1-6,3 1 5,-3-1-11,2 0-5,-2-2 16,-1 2-5,-1-2 5,0 1 1,0-1-1,-2 0 12,0 0-6,-3-1 0,1 1 0,-3 0-6,-1 1 1,-1 1 5,-1 2-11,-1-1-6,0 1-11,1 0-5,-1-1 16,1 1-6,2-1 7,-1-1-7,1 0-5,-1 0 6,1 0-6,0 1 0,2 1 5,-2 0 1,2 2 0,-1-1-1,1 0-5,0 1-5,1 0-1,1 0 0,1-1 6,2 0 0,0-1 0,2 0 6,-1 1-6,2-1 6,-1 0 5,0 0 0,0 1 0,1-1 0,1 0 6,1 1-6,0 0 12,0 0-18,0 1 1,0 0 5,0 1-11,0 1 0,-2-1 11,1 2-11,-3 0 6,-1 1 0,-2 0-1,-3 0 6,0 2-27,-2-1 16,0 2-6,-3 1 0,-1-1 12,-2 1-12,-1 1 6,0 0 6,-2-1-6,0 2 6,1-1-12,-1 0 0,0 1 1,0 0 5,-1 0 5,1 0 12,0 0-17,0 2 0,-1-1-5,1-1 5,0 1 11,0-1-6,1 0-5,-1 0-11,0 0 22,0-1-11,0 0 6,0-1 0,-1 0-29,0 0 29,-1 0-1,0-2-5,0 1 6,0-1-12,-1 1 18,0-2-7,-1 0 6,0 0 6,-1 0-11,0-1 134,0 0-34,0 0 34,-1 0 6,2 0-29,-2 0-16,1 0-50,0-2-29,2-2-5,1-2-6,1-1 6,0-2 0,1 0-6,0-1-6,0 0-5,-1 1-5,0 1-1,0 0 12,0 1-6,0 0-17,-1 2 11,1 0 1,-1 2 5,2-2-11,0 2 16,0-2-10,1 1-7,1 1 40,0-2-33,1 2 5,-1 0 5,0 1-21,0 0 16,0 0 0,1 1 0,0 1 5,1 0 1,1 0-6,0 0 5,3 0-5,0 0 6,2 0-12,0 0 6,2 2 23,0 0-23,1 2 11,1-1-5,-1 2-6,1 0 5,-1 2 1,0 0 5,0 2-11,1 1 17,1 0 0,2 1-6,0 1 0,1 0 0,3 0 0,0 0 6,2 0 34,1 0-12,0-2 6,1 0-1,1-3 7,-1 0-1,0-1 6,1-1 0,-1 0-45,1-1 45,1 0-5,1-1-12,3-1 39,1-1-50,2-1 0,2 0-3392,1 0 3392,2-1-211,1-2 217,0-1 5,0-3-5,-1 1 16,0-2-5,0 1 5,-1-2-33,-1 2 22,-1-1 6,0 0-6,-1 0 40,-1 0-35,0-2-4,0 1-7,-1-3-38,0 1 33,-2-2-6,-1 1 6,-2-2 11,1 1-22,-2-2 11,1 0 0,-2-1-11,-1 0 16,-3 1-10,-4 0 5,-3-1-6,-5 1 3285,-2-2-3301,-3 2-17,-2-2 33,-2 2 252,-2 1-397,-3 3-157,-1 2-320,-2 3-206,-1 3-381,-4 1-5418,-13 10-2737,2-1 9342,-7 6 0,15-7 0,3-3 0</inkml:trace>
  <inkml:trace contextRef="#ctx0" brushRef="#br0" timeOffset="1183">29 1250 21523,'-10'42'515,"0"-3"-397,7-15-34,0 0-22,1-1-1,2-1-5,0-3-22,0-1 16,2-2 6,2-3 0,2-1 17,1-2 22,1-2-5,0-2 50,0-2 6,1-2-1,-1-1-16,0-2-39,1-2-29,1-3-22,0-3 6,2-3-17,-1-2 0,2-2 0,-2-1-11,0-1 11,0-1-11,0-1 0,-2-1 5,0-2 0,-1 1 6,-1 1 6,-2 1-6,0 3 0,-2 2-6,1 1-5,-2 1 17,1 2-6,-2 1 0,1 3-17,-2 3-22,0 1-40,0 2-38,0 1 66,0 3 40,0 2 11,0 4 0,0 2 0,0 3-5,0 2-1,1 0-22,0 2 11,2-1-5,0 2-6,1-2 11,0 0-22,0-1-17,1-1-51,0-2-66,-1 0-90,2-1-96,-2-2-128,1-1-135,-1-2-280,0 1-498,-2-3-1053,1 1-757,0-1-3769,-1-1 6951,-1-1 0,0-2 0,-1 0 0</inkml:trace>
  <inkml:trace contextRef="#ctx0" brushRef="#br0" timeOffset="5200">401 1294 22218,'18'-13'246,"-4"3"-179,-8 10 1,0 2 21,0 1 1,-1 4 16,0 1 1,0 4-12,0 1-11,-2 2-23,1 1-10,-1-1-23,-1 0-6,0-1 1,-1-1-1,1 0-5,-1-3-6,1 0 17,-2-3-11,2 0 22,-2-3 34,1-2 61,-1 0 68,1-2 179,0 0-275,-1-1-72,1-2-18,-1-1 1,1-4 0,1-1-6,0-3-5,1-1-1,0-2-5,2-2 6,0-2-6,0-1 0,1-1 0,0-1 0,0 0-6,-1 0 12,1 1-6,0 0 0,1 1 11,-1 2-11,1 1 6,-1 1-1,1 1 7,-2 2-7,2 1 6,-1 1 1,0 3-1,0 0-11,-1 4-6,1 1-11,-2 1 12,1 1 10,-1 2 1,1 2 11,0 3 11,1 2 17,-1 3 5,2 1 12,-1 2-6,0 1-17,0 1-6,0 0-5,0 0-11,0-1-6,0 1-5,0 0-6,-1-1-11,0-1 0,-1 0-29,0-2-44,0-1-28,-1 0-44,0-1-29,-1-1-28,0 0-28,-1-3-67,0 1-89,0-1-163,0-1-287,0 0-463,0-1-897,1-1-947,0 1-1545,1-2 28,0 1 4671,0-2 0,-1-1 0,-1 0 0</inkml:trace>
  <inkml:trace contextRef="#ctx0" brushRef="#br0" timeOffset="5591">949 1118 23657,'-32'-25'17,"5"8"-17,16 26 0,2 2 11,0 0-11,1 0 11,0 0-5,1-1-29,2 0 12,0-2-11,3-1 11,1 0-1,1-1 1,2 0 17,1 0 5,3-1 23,2 0-6,1 0 0,1-3-6,1 1 6,1-1-17,1 2 12,-1 0-12,0 0-11,0 1 17,-1 0-17,-1 1 16,-1 1-16,-1 0 6,-1 1 5,-1-1 0,-3 1 57,0-1-12,-2 0 16,-1 1 1,-2 1-28,-2 0 11,-4 1-28,0 0 0,-4-1-28,1 0-17,-1-2-22,1-1-39,0 0-90,1-2-135,2-1-240,1-1-403,1 0-567,2 0-1327,0 1-795,2-1-4525,0 2 8160,2-1 0,0-1 0,0-1 0</inkml:trace>
  <inkml:trace contextRef="#ctx0" brushRef="#br0" timeOffset="5957">1168 834 23282,'0'-5'218,"1"5"-139,0 19 10,1 1 1,1 2 5,1 2-22,2 1-23,-1 2-5,2 1-45,-1 0 28,2 1-6,-1-2-5,2-1 6,-2 0-12,1-3-11,-1 0 0,0-4 11,-1 0-33,-1-3-6,-1-1-34,0-3-28,-1-2-50,0-2-67,0-2-56,-2-3-79,1 0-16,-2-3-1939,1 0-330,-1-3-879,-1-1-4660,0-2 8166,-1 0 0,1 3 0,0 1 0</inkml:trace>
  <inkml:trace contextRef="#ctx0" brushRef="#br0" timeOffset="6567">1080 1096 16964,'-3'-7'3097,"1"1"-2632,2 6 1619,0 0-2101,68-43-945,-37 31 805,55-32-141,-56 43 57,1 0-426,0 1-279,-2 0-332,-2 1-413,-2 2-432,-1 2-83,-3 0 945,-1 0-150,-2 0 632,-1-2 426,-4 1 219,-2-1 66,-3-1 136,-2 0 240,-2-1 415,-2-1 514,-1 0 2382,-1 0-1748,-2 0-259,-1 0-324,-2-2-273,0 1-226,-1-1-145,-1 0-140,0 0-112,0 0-111,-1 1-85,0 1-62,1 0-44,-1 0-34,0 1-22,-1 1-12,1 3 17,-2 2 6,0 1 22,0 2 17,-2 2 0,2 1 6,-1 2-1,1 3 1,1 0-17,1 2-23,1-1-16,1 0-6,3-1-6,2 0 12,0-1-17,1-1-1,2-2 12,1-1 0,2-1 23,2-3 10,0-1 29,1-2 16,1-1 34,-2-3 6,1-2-12,1-1-16,-2-3-34,2-2-17,-2-4-11,1-1-17,-1-1-5,0-2-6,-1-1-17,0-1 0,-1 0 1,-1 0-1,-1 1 0,-1 0 0,0 1 6,0 0 5,-1 0 1,0 3-1,0 0-11,0 3 1,-1 1-12,1 2-6,-1 2-5,1 2-17,-1 0 5,0 1 1,1 1 22,1 1 0,1 2 11,1 3-5,0 1 5,2 2 6,-1 1-6,2 0 6,-1-1-23,0 1 1,0-2-12,1 1-45,-1-2-67,1 1-128,0-2-202,0 1-258,-1-1-308,1-1-600,0 0-1405,0-2-1193,0 0-3613,-1-2 7836,0-1 0,-4-1 0,0 0 0</inkml:trace>
  <inkml:trace contextRef="#ctx0" brushRef="#br0" timeOffset="6868">1693 790 24167,'38'10'812,"-8"4"-605,-28 13-45,0 1-32,-1 2-46,1-1-23,0 2-22,0 0-16,0 0-6,-1-1-12,2-2-5,-1-2-22,1-2 16,0-4-11,0-2-16,-1-4 5,1-1-67,-2-4-35,2-2-43,-1-2-46,-1-3-55,1 0-40,0-2-67,-1 0-179,1-1-268,0-2-456,2-2-810,0-3-1009,0-3-824,-1-1-2553,1 1 6480,-2 1 0,-1 5 0,-1 2 0</inkml:trace>
  <inkml:trace contextRef="#ctx0" brushRef="#br0" timeOffset="7135">1824 1031 16264,'-9'-10'7466,"1"2"-7265,8 8-21,0 0-12,71-1-12,-45 4-21,53 1-12,-62 4-50,-2 0 0,-2 3-17,-1-1-6,-3 3 6,-2 0 0,-2 1 17,-3 1-6,-2 0-5,-5 0-12,-2 2-11,-8-1-33,-1 1 16,-5-1-4,-1 0 4,-2-1 23,1-1-45,-1-1 5,3-2-38,1-2-41,4-2-60,3 0-124,3-2-162,2 0-201,3-2-202,2 0-287,1-1-475,1 0-1064,2 0-751,2-2-4688,1 0 8088,2 0 0,-3 0 0,-1 0 0</inkml:trace>
  <inkml:trace contextRef="#ctx0" brushRef="#br0" timeOffset="7450">2109 659 25881,'18'63'252,"-3"-5"-191,-13-25-5,1 0-16,-1 0-1,0 0-17,1-3-5,-1 0-6,1-2 0,0-2 1,0-1-18,-1-3-16,2-2-46,0-3-44,0-2-67,0-4-73,0-2-95,1-2-118,0-2-79,0-3-83,0 0-230,2-2-521,-1-1-1484,2-4-1423,-1-3-4166,0-1 8451,-2-1 0,-2 4 0,-1 3 0</inkml:trace>
  <inkml:trace contextRef="#ctx0" brushRef="#br0" timeOffset="7871">2306 987 24340,'52'6'291,"-1"0"1,34 4-152,-69-10 0,-1 0-17,-2 0-5,-1-1 0,-3 0-12,-1 0 12,-3-1 16,0-1 12,-2 1 5,-1-1-17,-1 1-22,0-3-33,0 0-35,-1-1 1,0-1-17,1-1-11,-1-1 5,0 1-16,0-1-6,0-1-11,-1 0 5,0-1-5,-1 0-6,-2 1 0,1 0-27,-2 1-18,0 3-39,-1 1-39,1 3 0,-3 0 17,0 4 45,-2 3 55,-3 3 29,-3 5 11,-1 3 16,-2 3 1,0 1 16,0 0 6,3 2-11,1 0 5,4-1-16,2 1 16,4-3 1,2 0 5,2-1 5,2-2 12,4-1 0,3-2 17,3-3-6,5-2-17,2-2-17,4-2-33,3-2-17,2-2-45,2 0-61,1-1-90,0 0-140,0-2-179,-1 1-214,0 0-335,-2 1-774,2 1-1959,-2 2-5209,-2 0 9006,-4 1 0,-10-2 0,-4 0 0</inkml:trace>
  <inkml:trace contextRef="#ctx0" brushRef="#br0" timeOffset="8449">3292 637 25214,'8'77'672,"-2"-11"-498,-6-41-40,0 0-10,0 1-52,0 0-16,0 1-16,0-2-24,0 0 18,0-1-6,0 0-6,0-3-16,0-2 0,1-2 5,0-4 0,0-3 23,0-3-1,0-2 6,0-2 40,-1-1 358,1-2-331,-1-3-95,0-1 6,0-4-11,0-1-18,-1-2-16,0 0-22,-2-1-6,-1 0-6,-2 0 18,-1 0-12,0 1 5,-2 0 6,1 2 29,-1 1-1,0 1-17,1 2 1,-1 2-46,1 2 46,0 0 10,-1 3 18,1 1 10,-2 2-5,2 2 0,-1 1 0,0 2 11,1 0 1,1 0 4,1 0 1,1 0 22,2 2-22,1 0 6,1 1-1,0 1-22,1 0 22,1 0-5,2-1 11,2-1 0,3-1 0,1-1 6,1-2-6,1-1 5,0-2-10,1 0-18,2-2-16,-1-1-28,2-1-34,1 0-61,0-1-113,1-1-161,-1-1-231,1 0-302,1-2-521,1-1-1574,0 0-4105,-1 0 7141,-3 1 0,-7 2 0,-3 0 0</inkml:trace>
  <inkml:trace contextRef="#ctx0" brushRef="#br0" timeOffset="8876">3576 878 25562,'25'86'296,"-4"-13"-234,-19-58-17,2-1-6,-1-3-5,2 0-12,-1-2 6,0-2 0,1-2 17,-2-1 28,1-1 44,-1-2 29,-1-1-1,1 0-21,-1-4-57,3-2-22,0-4-29,3-3-10,0-3 5,1-1-5,-1-2-1,2 0 1,-2-2-6,1 2-11,-1 0 5,-1 1 17,0 3 1,-1 0-18,-1 3 12,0 2-6,-2 3-12,-1 2-10,0 2-17,-1 2-45,0 0 84,-1 6 11,0 1 28,0 7 6,1 0-11,-1 2-1,2 2-10,0 1-12,0 0 0,1-2 0,0 0-11,2-2 0,0-1 0,1-1-28,1-1-39,0-1-62,2-2-106,0 0-146,3-1-207,0-2-275,3-2-447,1-1-1015,1-2-1624,1 0-4912,-2-1 8861,-2 0 0,-7 0 0,-4 0 0</inkml:trace>
  <inkml:trace contextRef="#ctx0" brushRef="#br0" timeOffset="9273">4036 899 25494,'32'16'829,"-4"-3"-605,-20-12-22,-1 0-40,1-1-22,0 0-28,1-1-39,1 0 0,0-2-17,3-2-6,-1-1 6,1 0-22,-1-1 16,0 0-5,-2-1-17,-1 0 17,-2-1-17,0 0-6,-2 0 12,0 1-17,-2 0-17,-2 0 5,0 2-22,-1-1-5,-1 2-17,-1 0-34,-2 2-22,-1-1-6,-3 3 11,0-1 23,-2 2 28,-2 2 17,0 3 10,-3 2 7,-1 4-1,-1 2 23,0 3 11,-1 2 0,1 2 17,0 2-17,3 1 5,1-1-5,3 1 12,5-3-18,2 0 12,4-3 10,3-1 12,4-1 0,3-3-5,4-2-1,2-2-39,2-3 17,3-2-33,2-2-46,4-2-49,1-2-108,0-2-128,3 0-257,-3 0-382,0 0-828,-4 2-2689,-2 0-4963,-5 2 9455,-4 0 0,-8 1 0,-3 0 0</inkml:trace>
  <inkml:trace contextRef="#ctx0" brushRef="#br0" timeOffset="9700">4934 549 25965,'20'36'560,"-3"-2"-454,-14-17-11,0 2-22,0 0 17,-1 2-6,0 0-17,-1 0-5,0 1-46,-1-1 7,1 1-6,-1-2-6,0 0 0,0-2-11,0-1 17,1-4-17,-1-1 5,1-2-27,-1-2-12,1-1-33,0-2-50,0-1-102,0-2-122,-1 0-158,1-1-201,-1-1-3137,1 0 0,-1-1-5046,1-1 8883,-1-1 0,0 2 0,0 0 0</inkml:trace>
  <inkml:trace contextRef="#ctx0" brushRef="#br0" timeOffset="9937">4780 746 15149,'-3'-3'3511,"0"0"-2468,3 3 3387,0 0-4301,61-11-6,-35 8-39,50-11-17,-50 12-44,1-3-35,-1 2-38,1 0-84,-2 0-135,0 1-207,1-1-308,-2 1-539,2 0-1371,-2 1-2772,1-1-2146,-4 2 7612,-4-2 0,-8 2 0,-4 0 0</inkml:trace>
  <inkml:trace contextRef="#ctx0" brushRef="#br0" timeOffset="10335">5416 615 23937,'-44'51'342,"8"-6"-236,28-29-11,0 1 6,3-2-11,1 2 27,2-2 1,1 0 5,3-2 6,0-1 11,4-2 23,1-2 16,1 0 17,3-3 0,1 0 6,2-3-57,1-1-22,1-2-39,1-2-11,0-3 17,-1-1-17,0-2 5,0-2-5,-2 0-17,0-4 22,-2 0 17,-1-3 6,-2 0-11,-4 0-1,-2-1-38,-3 3-6,-2 0-6,-2 3-34,-4 2-21,-3 4-35,-2 2-66,-1 3-74,-1 0-111,0 4-208,1 2-358,1 4-700,3 2-2739,2 0-5187,3 0 9494,0-2 0,3-4 0,1-1 0</inkml:trace>
  <inkml:trace contextRef="#ctx0" brushRef="#br0" timeOffset="11259">467 1929 21903,'15'32'264,"-2"-2"-68,-10-17 45,-1 2 17,-1 1-6,1 1-39,-2 1-40,0 2-50,0 0-27,0 1-24,0 1-21,0 0-23,0 0-17,0-1 0,0 0-11,0-1-17,0-3-33,0-2-51,-2-4-61,2-1-68,0-3-50,0-3-106,0-2-141,0-1-3299,0-1 667,0-3-4458,0 0 7617,0-1 0,0 1 0,0 1 0</inkml:trace>
  <inkml:trace contextRef="#ctx0" brushRef="#br0" timeOffset="11591">357 1994 17445,'-3'-5'3316,"0"2"-2750,3 3 2139,0 0-2486,40-67-883,-19 43 860,33-52-11,-30 60 179,-1 0-224,2 1-50,-1 1-6,0 2-39,-1 1-17,-2 4-23,-2 1 636,-1 4-647,-3 1-10,-2 2 16,-3 3-12,0 3 7,-3 3-1,0 2 23,-4 2 5,-2 1-10,-1 2 4,-4 1-27,-3 1 22,-4 1 1,-4 2-6,-1-1-29,-3 1-11,0-2-11,0-2-11,0-2-11,2-2-62,2-3-83,2-2-108,3-2-195,2-2-302,4-3-175,1-1-1836,2-1 212,7-1-986,1-2-3808,5-1 7410,-1-1 0,-6 2 0,-1 1 0</inkml:trace>
  <inkml:trace contextRef="#ctx0" brushRef="#br0" timeOffset="11953">839 1863 21103,'-22'87'224,"6"-16"-84,21-63 28,2-1 56,0-3 16,1 0 19,0-3-18,1 0-45,1-1-51,2-4-44,1 0-39,1-5 5,2-1-22,0 0-1,1-3 7,-1 1-40,-1 0 56,-2-1 23,-2 1 27,-3 0 29,-2-1-12,-3 2 1,-2-1-12,-1 1-28,-4 1-11,-2 1-39,-3 2-28,-2 1 5,-2 2-22,-2 1-5,0 2-12,-1 0-28,0 2 0,0 1-50,1 3-73,1 2-90,3 1-128,1 0-140,1 2-124,3-2-101,1 1-184,3-2-280,0 0-494,2-2-767,0 2-274,2-4-3876,1 2 6626,2-4 0,-3 0 0,0-1 0</inkml:trace>
  <inkml:trace contextRef="#ctx0" brushRef="#br0" timeOffset="12337">1299 1775 19221,'-63'39'1283,"10"-7"-981,37-20-106,2-3-79,2 2-77,3-3-40,2 1-17,4-2-6,1 0 1,1-1 5,4-1 23,2-1 22,5-1 17,2-1 16,4-1 18,3-1 10,2 0 6,2-1 12,1 1 10,0 0 23,-2 0-5,-2 0-18,-2 2-26,-4 2-18,-1 1 5,-5 1 45,-2 1 51,-3 1 27,-3 2 1,-2-1-34,-3 1-45,-4 0-28,-2 0-33,-2-1-17,0-1-28,-1-1-40,0 0-83,0-2-124,1 1-184,1-2-281,2 1-437,1-2-727,3 0-1121,1 0-1501,4-1-1411,0 0 5892,1-1 0,0-1 0,0 1 0</inkml:trace>
  <inkml:trace contextRef="#ctx0" brushRef="#br0" timeOffset="12558">1540 1819 19669,'5'6'2633,"-1"-1"-2180,-4-5 1838,0 0-2308,13 48-45,-10-28-72,10 37-79,-13-40-168,0-1-207,2-2-324,-1-2-506,1-1-1125,1-3-1154,0-2-4653,0-1 8350,-1-3 0,-1 0 0,0-1 0</inkml:trace>
  <inkml:trace contextRef="#ctx0" brushRef="#br0" timeOffset="12704">1584 1666 18453,'0'0'0</inkml:trace>
  <inkml:trace contextRef="#ctx0" brushRef="#br0" timeOffset="13009">1868 1600 19176,'10'1'2453,"-2"-1"-1988,-8 0 1731,0 0-2017,24 14 6,-17-1-23,18 14-22,-24-3-28,-1 1-28,0 1-22,0 0-1,0-1 1,0 0-23,1 0-5,0-1-22,0 0-29,1-1 28,-1-1-11,0-2 0,0-1-6,0-4-45,0-1-55,1-3-68,0-2-72,1-2-185,-1-2-213,1-1-297,0-1-527,1-2-1181,0 0-1143,0-1-4581,0 0 8373,0 0 0,-3 0 0,0 0 0</inkml:trace>
  <inkml:trace contextRef="#ctx0" brushRef="#br0" timeOffset="13442">1781 1841 17423,'-9'-8'3265,"2"2"-2626,7 6 2273,0 0-2727,23-17 6,-11 11 10,21-13-22,-17 15 6,2 0-28,0-1-39,2 0-11,2-1-57,0 1-22,1 0-17,-1 2-5,0-1-23,-2 3-22,-1-1-28,-1 2-45,-1 0-7,-2 1 2,0 0 5,-2 2 22,-3 0 34,0 0 23,-2 1 21,-1 0 29,-2 0-22,2-1-7,-3 1 7,0-1-12,0 0 17,-1 1 0,0-1 0,0 2-22,-1-1 16,0 0-5,1 0-23,-1 1 6,0 1 0,-1 1 11,-1 1 17,0 1 12,0 3-1,-2 1 0,0 2 6,-2 1-6,0 0-5,0 0-6,2-1-12,-1 0-21,1-3-40,2-1-106,-1-2-129,1-1-174,0-3-162,0-1-117,1-2-125,0-1-318,1 0-1031,2-2-1142,0-2-4728,1-1 8105,-1-2 0,-1 3 0,-1 0 0</inkml:trace>
  <inkml:trace contextRef="#ctx0" brushRef="#br0" timeOffset="13629">2241 1578 16112,'27'-16'-2458,"-5"3"0,-19 17 1,-1-1-1</inkml:trace>
  <inkml:trace contextRef="#ctx0" brushRef="#br0" timeOffset="14291">2394 1666 8909,'3'4'6027,"-1"-1"-4263,-2-3 4756,0 0-6217,43 68-609,-29-47 535,32 51 141,-39-63-118,-3-2 12,1-1-1,-3-1 17,1-2-5,-2-1 450,0 1-417,-1-3 471,1 1-91,12-50-732,-8 30-35,10-37-33,-9 43-61,-1 1-51,1 0-62,0 0-50,0 2-34,1 0-38,0 2-41,0 2-77,1 1-96,0 1-67,-1 3-39,1-1-29,-1 2 7,-1 0 0,0 0-6,-2 1-7,1 1 13,-2 1 44,1 2 113,-1-1 173,0 2 162,1-1 174,-1 0 140,1 1 151,0-1 197,2 1 156,-1 0 67,2 0 56,1 1-33,0-1-22,1 1-7,-1 0-22,2-1-11,0-1-27,0 1-40,2-2-51,0 0-61,-1-2-62,2-1-22,-2 0-56,0-1-23,-1 0-22,0-2-28,0-2-22,0-2-17,0 0-17,0-2-11,0-1 17,0 0-1,-1-2 1,-1 0-6,-1 0-28,-1 0-17,-1 1-22,0 0-23,-3 0-11,1 1-5,-2 0-6,0 1 0,0 1-17,-3 2-28,0 0-5,-3 1-17,-2 1 16,-2 2-5,-3 0 6,-2 2 11,-3 2 0,0 3 5,-1 3 0,-1 2 12,1 1 0,0 2-6,2 1 11,0 3-11,2 0 0,1 2 5,4 0 1,2 0 0,4 0 33,1-1 0,4-1 23,2 0-1,4 0-10,5-1 16,4-1-11,2-2-11,4 0-51,2-3-22,3-1-112,1-2-196,1-1-358,0-2-757,1 0-2952,-2-2 4403,2-1 0,-14 0 0,-3-2 0</inkml:trace>
  <inkml:trace contextRef="#ctx0" brushRef="#br0" timeOffset="14837">3532 1841 22162,'-19'56'532,"3"-10"-303,17-45 79,0-1 936,-1 0-1099,1-2-50,-1-1-27,0-4-18,0-3-33,0-1 16,0-3-16,0 0 6,0-2-1,0-1-22,-1 0 17,1-2 0,-2 1-1,1-2 7,0-1 10,1 2 40,-1-1 28,0 2 45,0 2-11,1 2-12,0 2-17,0 2-11,0 2-16,0 1-34,0 3-12,0 0-55,2 1 22,1 1 0,2 0-6,2 0 12,-1 1-17,3 1-17,0 0-34,2 0-22,0 0-95,1 2-79,1 0-112,-1 3-179,1-1-229,-1 3-353,-1-1-662,0 1-1338,0 0-1014,0 0-3562,-2-1 7707,-2 0 0,-3-3 0,-2-1 0</inkml:trace>
  <inkml:trace contextRef="#ctx0" brushRef="#br0" timeOffset="15225">3730 1688 13222,'5'1'4962,"0"0"-3522,-5-1 3651,0 0-4850,64-1-34,-41 0-16,49-2-17,-58 0-51,1-1-16,-3 0-12,1 0-28,-3 0-22,0 0 5,-2 0-5,0 0-6,0-1 0,-2 0 1,0 0-12,-1-2 0,0 1 5,-1-1-5,0 0 6,0 0-12,-1-2-5,-1 2-6,-1-2 0,-1 0 6,0 1-17,-1 1 6,-1 0 5,-2 2-22,-2 1-12,1 2-5,-3 0-5,-1 2 10,-1 4 12,-3 2 11,0 3-5,-2 2 5,0 2-12,0 1 12,0 2 12,3 0-12,1 1-12,2-1 12,2 0-11,2 1-6,2-2-16,2 2-57,0-2-83,5 0-96,2-2-118,5 0-134,5-1-162,3-2-180,4-2-285,2-3-409,3-1-723,2-3-610,0-1 6,0-4-342,0-2-281,-6-2 3507,-2 0 0,-12 3 0,-4 3 0</inkml:trace>
  <inkml:trace contextRef="#ctx0" brushRef="#br0" timeOffset="15587">4321 1644 24816,'-42'-47'207,"5"11"-167,22 45 4,-1 0 1,0 1 11,0 2 0,0 0 0,2 1-17,1 1 1,1 1-17,1 0-7,2 0-4,2 1-18,2-1-5,2 0 11,2-1 0,0-1 11,4-2 28,0-3-16,4-1 27,0-3 0,2-2-5,1-1 6,1-1-18,1-2-5,1-1-5,0-3-12,1-1 0,-2-2 0,1-1-22,-1-1 22,1 0-5,-2 0-1,0 0 7,1 0-29,0 0 0,0 0-11,-1 0 17,-2 2-6,-1 1 0,-3 2-16,-1 1-7,-2 3 1,0 2 6,-2 0 33,1 0 5,-1 2 23,0 1 0,0 2-5,0 2 5,0 1-23,0 1-5,0 0 6,0 0-12,1 0-11,3 0-39,2 0-84,2 1-140,1-1-196,2 0-297,0-1-341,1 0-674,1 0-1623,-1-1-4049,-3-2 7460,0-1 0,-6-2 0,0-1 0</inkml:trace>
  <inkml:trace contextRef="#ctx0" brushRef="#br0" timeOffset="15834">4474 1294 26973,'7'57'224,"0"0"0,7 41-146,-3-65-11,1 1-33,3-1 5,0 1-33,1-3-45,2-1-68,0-5-150,1-2-186,-1-6-402,-1-2-724,0-5-2917,-2-3-5126,-2-3 9612,-4-2 0,-4-2 0,-2 0 0</inkml:trace>
  <inkml:trace contextRef="#ctx0" brushRef="#br0" timeOffset="17192">5175 1578 23332,'-10'-36'0,"1"9"23,-3 30 5,0 5 16,-2 0 35,-1 3-1,0 0 34,0 2 23,0 0-1,1 1 6,0 2-6,2 0-5,0 1-22,1-1-7,3 1-16,2-1-28,3 0 12,2-1 10,4 0-16,3-1-6,4-2-6,4 1-28,2-3 6,3-2-22,0-1-51,3-4-78,1-1-84,1-1-101,-1-1-123,1-1-90,-1-2-151,-2-2-79,1-2-73,-4-1-55,-1-2 0,-1 0-1,-2-3 113,-2 1 185,-1-3 229,-2 2 218,-2-1 242,-3 1 296,-2 0 280,-1 2 208,-1 2 50,-2 0-90,-1 3-190,-2 1-135,0 2-77,-1 0-96,2 2-84,0 1-101,0 0-84,1 0-51,0 0 18,1 2 16,-1 1 11,-1 4 12,1 1 0,-2 2-12,1 2-11,-1 1 6,1 2-28,-1 1-17,0 0 0,2 0-17,0-1 0,1 0 12,2-2 10,0-1 6,2-3 17,1-2 23,4-1 10,1-3-5,3-1 0,1-1-16,3-2-12,0-1 0,0-3-6,0-3-5,-1-1-17,0-1 11,-2-1-22,-3-1 11,0-2 22,-3 1-22,-1-1 23,-2 1-12,-2 0-11,0 0 5,-1 2-16,-3-1-11,0 1-6,-5 1-34,0 2-11,-2 2-33,-1 1-45,-1 2-79,0 2-123,0 0-179,2 3-291,0 1-376,3 2-649,1 3-1205,2-1-3533,3 1 6558,-1-3 0,2-2 0,0-1 0</inkml:trace>
  <inkml:trace contextRef="#ctx0" brushRef="#br0" timeOffset="17742">5547 1513 21590,'58'70'369,"-12"-12"-211,-44-53 38,0-2 78,-1-1 79,0-1 39,-1 0 515,0 0-862,0-5-11,0 0-12,-1-4-11,1-1-5,-1-1-12,1-3 6,2 0-11,2-1 17,3-3-12,0 1-5,3-1-6,-1 0-16,1 1 16,0 0 11,-1 2 6,1 0 0,-3 3 0,1 2 11,-3 3 1,-1 1 10,-3 2 0,1 2-5,-1 0 17,-1 1 11,2 0 22,0 2 17,3 2 22,1 1 6,2 0-11,1 1-17,1-1-22,2 1-18,0-1-4,1 0 4,-1 0-16,0 0-16,-1-1-1,-1 0-11,-2-1 5,-1 0 1,0-1 5,-2 0-11,0 0 11,1-2 1,1 1-7,3-1-10,0-2-1,3-2 0,1-2 6,1-3 12,0 0-12,-2 0 11,0-1-11,-3 2 0,-3 1 5,-1 1-5,-1 2-5,-2 0-12,0 2-5,-1 1 10,0 1 7,0 0 16,-1 2 0,1 2 0,0 4 1,1 2 4,1 4-16,-1 2-16,1 1-80,0 2-144,1 1-197,1 0-319,0 0-370,1 0-527,0-1-890,0-2-963,-1-2-4682,0-3 8188,-2-3 0,-1-5 0,-2-2 0</inkml:trace>
  <inkml:trace contextRef="#ctx0" brushRef="#br0" timeOffset="18026">6160 1403 24676,'14'46'706,"-5"-4"-566,-12-17-28,0 0-33,1 1-23,0 0 5,2-1-33,0 0 6,0 1-28,0 1-12,0 0-11,0 0-28,1-2-22,1-2-39,0-5-34,0-5-6,1-3 11,-1-5 29,0-3 27,-1-1-21,1-1-57,-1-2-101,1-4-145,0-2-135,2-4-167,-1-1-259,0 0-436,0-2-902,-1-1-1053,0-1 3182,-1-4 0,-1 10 1,1-1-1</inkml:trace>
  <inkml:trace contextRef="#ctx0" brushRef="#br0" timeOffset="18294">6138 1425 24139,'49'-38'184,"0"-1"1,-4 3 0,-8 10-51,-20 24-38,-2 1-29,-1 2-11,-3 3-17,-1 2 6,-2 3 0,-3 2 16,-3 3-10,-1-1-7,-2 2-10,-2-1-17,-3 1 0,-5 0-17,-3 0-12,-2 1-16,-2-2 6,-3 0-23,0-1-11,-1-1-28,1-2-67,3-2-84,1-1-146,5-2-173,3-1-191,3-1-224,3 0-230,1 0-470,2-1-986,2 0-1944,3 0-1657,2-1 6256,1-1 0,-4 0 0,-2 0 0</inkml:trace>
  <inkml:trace contextRef="#ctx0" brushRef="#br0" timeOffset="18651">6489 1359 23147,'44'64'874,"-24"-33"-751,19 6-16,-31-39-46,-1-2 1,1-3-1,0-1-10,0-1-1,-2-1-11,1-1 6,-2 0-11,-1-1 11,0-1-6,-2 0 0,-1 0-11,0-1 0,-1 1-6,-1 1-5,-1-1 6,-3 1-29,-2 1-11,-2 2-11,-3 3-11,-2 4-17,-2 0-45,-2 5-50,-1 2-90,-1 4-112,1 2-167,2 1-186,2 0-213,3-1-268,2-1-348,4 0-588,2-1-750,2-2-1333,2-1 111,3-1 4095,0-2 0,0-2 0,-1 0 0</inkml:trace>
  <inkml:trace contextRef="#ctx0" brushRef="#br0" timeOffset="19051">6708 1359 15726,'10'8'3260,"-1"-2"-2924,-9-6 3165,0 0-768,19 37-2722,-13-33-11,14 26 11,-17-41-22,0-3 28,3 1-11,0-3-6,2 0-12,6-12 18,-3 5 0,5-8-6,-6 10 0,1 3 0,-2 1 0,0 4 5,-1 1-10,0 4-7,-2 1 7,1 3-1,-1 1 29,0 1-29,1 1 12,-1 1-1,2 2 18,-1 2 10,-1 4 23,1 3-5,-2 4-12,-1 2 22,-1 2-16,0 3-11,0 0-6,-1-1-17,1 1 0,-1-3-11,0 0 6,1-2-34,-3-1-28,1-2-45,0 0-73,-1-3-95,0-1-112,0-2-173,1-2-202,0-1-263,0-2-500,2 0-1220,1-2-4296,0 0 7035,1-1 0,-3 0 0,0 0 0</inkml:trace>
  <inkml:trace contextRef="#ctx0" brushRef="#br0" timeOffset="19850">7145 1316 25858,'66'14'594,"-11"-3"-437,-44-11-23,0 0-61,0 0-17,1 0-22,-1-1 5,1 0-11,-1-3-11,-1 0-1,-1-1 7,-1-2-12,-2-1 0,-1-2 6,0 0-34,-2-1 17,0 0 6,-3-1-17,1 1-1,-1-1-4,-1 0-7,-2 0 6,-1 1 12,-3 0-18,1 0-16,-1 2-22,-1 1-35,1 3 1,-2 1 17,1 2 11,-2 2 5,-1 3 62,-1 2 0,-1 4 17,1 3 5,-1 2-16,0 1-6,0 2 0,1 0 50,0 3-39,2 0 1,2 3 4,0-1-38,2 0 33,1 0 0,2-1-5,2-1-12,0-2 18,5 0-12,2-3 0,6-2-51,3-2-55,3-1-73,2-2-124,2-3-66,1-2-125,2-1-127,0-2-113,0 0-112,-1-2-90,0-2-122,-2-3-140,0-1-220,-2-1-155,-2-3-24,-1 0 130,-1-1 352,-3 0 404,-2 0 397,-2 1 465,-2-1 516,-2 1 481,-1 1 370,-3 1 123,0 1-151,-1 1-241,0 2-285,0 2-293,0 1-262,0 1-179,0 2 269,0-1-107,0 4 56,0 0-50,0 4-46,0 2-49,0 1-23,0 0-28,0 1-34,0-2-50,0 0-11,0-1-34,2 0-11,0-1-16,0-2-23,1 0-12,-1-2 12,0-1 34,-2-1 44,2-1 11,-2 0-11,1 0-55,1-1-40,0-2-28,2-2-6,1-4-11,0 0 6,1-3-11,0-1-1,1-1 6,1-1-16,1-2-1,0-2-5,2 0 0,2-3-6,2 1-5,0 1-1,2 1 6,1 2 6,0 3 11,-3 1-5,0 5-7,-4 2 7,-2 2-6,-2 2-1,-2 1 24,-1 2-1,0 2-6,-1 3 7,1 3-7,1 4 1,1 2-1,0 2 1,1 1-12,1 2 1,0 1 10,1 2 1,0-2-6,0 0-17,-1-2-39,0-2-56,-1-1-61,-1-2-107,0-1-130,-1-2-167,-2 0-240,1-3-286,-2 1-517,1-3-1242,-2-1-3831,2-2 6693,-1 0 0,-1-2 0,0-1 0</inkml:trace>
  <inkml:trace contextRef="#ctx0" brushRef="#br0" timeOffset="20259">8131 637 25506,'-5'66'644,"0"-6"-6131,1-27 5638,1 2-22,0 0 1381,2 1-1404,0 0 852,1 0-869,0-1 1,0-2-12,1 0 3383,0-1-3410,2 0 22,1-1-45,0 0-5,0 0-1,1-1-16,0-1-1,1-4-27,-1-2 27,0-5 1,-1-3 5,0-3 6,0-3-17,-2-3 11,0-3 0,-1-1 23,0-2 5,-1 0-11,1 0-11,0 0-11,1 0-29,0-2-33,0-1-22,0 0-57,0-2-16,1 1-45,0 0-50,0-1-51,0 1-134,2 1-168,-2-1-343,-1 2-519,1-1-1256,-1 1-3204,1-1-2693,-2 0 8614,0 0 0,-1 1 0,1 2 0</inkml:trace>
  <inkml:trace contextRef="#ctx0" brushRef="#br0" timeOffset="20526">7955 987 25842,'90'-44'324,"-11"8"-279,-43 33 6,0 0-57,2 1-44,-2 1-113,-1 0-218,-2 1-347,-3 2-717,-4 1-1932,-3 4-5955,-6-2 9332,-5 3 0,-6-5 0,-3-1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3:14:02.34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212 198 23377,'6'-12'414,"-2"1"-341,-7 11-34,-2 0-22,-1 1-6,-1 1-5,-2 3 0,-2 2 10,-2 4 12,-1 1 6,-1 3 11,0 1-6,0 2 0,1 2-5,0 2-6,0 0-11,2 1-1,-1 0-4,2-2-7,2 0 18,0-1-1,3-1-5,2 0-6,2-1 0,1-2 6,1 0-6,2-2 6,1-1-6,3-2-5,3-1 16,1-2 17,2-2 12,2-1 5,1-3 22,3 0-16,1-2 27,3-2 7,0-2-7,1-2 18,0-2-35,1-2 7,-2 0-12,-1 0 6,0-2-28,-2-1 0,0 0-11,-3 1 16,-1 1-5,-3 0 5,-2 2 6,-3 0-17,-1-1 29,-2 1-1,-1-2-6,0-1 1,-1-1-17,-1-2-6,0 0-11,0-2-11,-1-2 0,0 0-6,0 0 0,-2 1 0,1 0 0,-2 0-11,-1 1 0,1-1-16,-1 2 16,1-1 5,-2 1 23,-3-5-17,2 6 6,-3-2 0,3 9 22,0 1-28,-2 2-22,0 2-11,-1 2-45,-1 2 11,-1 2-34,-1 4-33,-1 3-51,-1 2-72,1 2-68,-1 1-90,1-1-94,2-1-157,1 0-269,3-1-477,1-2-934,4 0-841,0 0-471,2-2-2777,0-1 6424,2-2 0,-1-2 0,0-2 0</inkml:trace>
  <inkml:trace contextRef="#ctx0" brushRef="#br0" timeOffset="378">58 395 23640,'15'8'420,"2"-1"-325,5-7-33,3 0-28,-1 0-23,1-1-11,-2 1-11,0-1-29,-3 1-38,0 0-56,-3 0-57,0 0-100,-2 1-135,-1 0-173,-2 1-275,-1-1-464,-1 2-965,-1 0-755,-2 1-1613,-1 1 162,-1-1 4509,-1 0 0,-2-2 0,-1 0 0</inkml:trace>
  <inkml:trace contextRef="#ctx0" brushRef="#br0" timeOffset="1173">628 505 23926,'21'-14'106,"-3"3"-72,-11 9-12,1 1 1,-1 0 5,1 0 11,2 1 0,-1 0 6,1-1-6,0 0-11,-1 1 0,1-2 0,-2 1 6,1-1-1,-2 0 12,0 0-11,-2 1 10,0-1 35,-2 1 55,-1 0 57,-1 0 173,-1 1-252,1 0-45,-1-1-27,-1-1-12,-1 0-12,-3-1-10,0 1 5,-1-1 0,-1 1-5,0-1 0,0 0-6,-1 0 5,1 1-5,-1 0 0,2 0 0,-1 1 0,0-1-17,-1 1 23,1 0-12,-1 1-10,-1 0-1,1 0-11,0 0 11,-2 2 23,2 2-1,-2 2 1,1 1 11,-1 1-6,-4 5-11,3-2 17,-13 15 16,14-12-10,-9 17-18,14-18 12,-1 8-6,5-11 17,1 1-28,0-1 23,0 0 16,4 2-6,0-4-5,3 2 0,0-5 6,-1 0 11,2-1-12,0 0 7,1-1-29,1 0-6,0 0-5,1-1-5,0-1 10,1 1-44,0-2-34,0 1-72,1-1-169,0 0-246,-1 0-420,0 0-818,-1 1-1827,-1 2-4692,-2 0 8317,-3 0 0,-2 0 0,-1-2 0</inkml:trace>
  <inkml:trace contextRef="#ctx0" brushRef="#br0" timeOffset="1859">1285 111 24307,'-27'-4'330,"5"4"-263,12 8 6,-1 2-17,-1 3 22,-2 1-27,1 2-12,-2 0 11,0 2-16,-1 0 16,0 1 1,1 0-1,0 1-5,0-2 11,2 3 6,0-1 0,2 0 5,0 1-5,2-1 5,1 0 6,0 1 16,2 0-16,0 1 0,1 1-12,1-1 1,1 0 0,2 0 5,0-1-17,2-1-22,1-1 17,2-2-6,1-1-5,2-1-6,0-1-17,0-1-5,1-2-1,0-2-5,0 0-5,1-2-1,0-1-11,0-1-28,1 0-39,-1-2-67,0-1-101,1-1-162,-2-1-259,0 0-480,0-2-1435,0-1-3170,0-3-3198,-3 0 8956,0 0 0,-3 2 0,-2 2 0</inkml:trace>
  <inkml:trace contextRef="#ctx0" brushRef="#br0" timeOffset="3003">1657 308 22890,'-13'38'896,"1"-4"-622,4-16-44,0 0-40,-1 2-44,-1 1-45,0 0-23,-1 0-22,1-1-11,1-1-17,0-2 17,0 0-29,-1-1-4,1-1-1,-1-2-17,0-2 23,1-2 0,-1 0-6,2-2 11,-1-1 1,1-1-1,0-1 1,0-2 21,0-1-21,0 0-1,0-1-11,-1 0-16,1-1 5,0-1-6,-1-1 6,1-2-5,-2 0-1,0 0 6,0-2 0,0 1 0,-2-1 0,2 0 6,-2 0-1,1 1 23,1-1-22,2 1-1,0-1 1,2 0-23,1 1 28,1-1-11,1 0-5,2-1 10,0 1-5,1-1 0,0-1 12,2 1-1,0 0-6,3 1 12,0 0 6,0 2-7,0 1 1,0 0 1,0 1-13,1 1 1,0 0 5,0 1-5,1 0 5,0 0-28,1 1 34,1-1-6,1 1 11,1 0 46,1 0-52,1 0 7,0 0-6,6 0-1,-4 0-10,3 0 0,-6 0-1,0 0 1,0 0-1,-1 0-5,-1 0 6,0 0 5,0 1 0,0-1 34,3 2-28,-4-1 5,3 2 6,-4 0-5,-1 0 10,0 1-10,0 1-1,0 0-33,0 1 28,0 0-6,0 1 11,1 0 18,0-1-18,0 1 6,1-1-6,0 0 18,0-1-24,1 0 12,0 0-5,0-2 16,0 1-11,1-2-6,1 0-22,4 0 28,-4-2-11,4 1 6,-5-1 27,0 0-22,0-1 11,0-1-5,0 0 11,0-2-23,0 0-16,0-2 16,1 1-16,-1 0-1,1 0 6,-2-1-11,0 0-11,-2 1 28,0-1-6,0 0 0,-2-1 12,2 0-12,-3-1 0,2 0 0,-1-1 12,1 0-12,-2 0 11,0 1 12,-1 0-17,-2 0 22,-1 1-17,0-1 1,-1 1-6,-1 0 5,-2 0 6,-2 0 0,-2 0-17,-2 0 0,-1-1 1,-1 1-7,-3 0 23,0 1-28,-3 1 6,-1 1-1,-1 1-16,-2 0 11,0 0 0,0 1 0,0 0 6,2 1-6,-1 1 5,2-1 1,1 1 0,1 0 5,1 0 6,1 0-6,2 0 11,1 0-11,2 0-11,1 1-16,3-1-29,0 1-6,2 0-49,0 0-35,2 1-55,1 1-62,0 1-67,0 1-135,0 1-168,1 0-325,1 1-665,3 0-1783,1 1-4385,0-3 7780,0 0 0,-3-2 0,-1-2 0</inkml:trace>
  <inkml:trace contextRef="#ctx0" brushRef="#br0" timeOffset="3419">1963 1 25623,'16'92'493,"2"-12"-353,0-50-6,2 2-22,-1 1-28,0 1-11,-1 1-39,0 0-1,-1 0-16,-1-2-6,-3 2 12,-2-2-23,-3 2 0,-3-1-11,-2 1-29,-2 0-32,-6 1-46,-1-1-89,-7-1-68,-1-1-644,-11 8 74,5-11-880,-7 3-2415,10-16-5000,2-7 9140,4-2 0,4-5 0,4-2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3:14:30.74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65 29 23422,'-2'-18'336,"1"7"-135,1 21 23,1 5-33,0 2-23,1 5-62,1 2-11,1 2-16,-1 2-6,2-1 11,0 2-17,0-1 0,0 1-17,0-2-5,0-1-17,0-1-17,-1-1 1,0-1-1,0-2 0,-1-1-5,0-2 5,0-2-17,-1-1 1,1-2-1,-1-2 12,0-2-6,-1-2 5,0-1 18,0-1-40,-1-2-6,0 0-27,1-1-45,0 0-56,-1-1-68,1 0-94,0 0-119,0 0-116,1 1-164,0-1-252,2 0-503,0 0-1121,1-1-638,1 0-4783,0 0 8009,-2 0 0,-1 0 0,-2 0 0</inkml:trace>
  <inkml:trace contextRef="#ctx0" brushRef="#br0" timeOffset="402">43 401 23125,'26'-65'269,"-2"13"-174,-14 50-11,3 2-34,-1-1 1,2 1-18,1 0 1,1 0 5,0 1-11,0 2-11,-1 2-11,-1 2 5,0 0 22,-3 3 1,-1 0 28,-3 0-1,0 1 197,-3 12-157,-2-8 5,-2 9 12,-3-11-18,-4 1-16,-3 0-16,-3 1-24,-4 0-10,-1 1 5,-4-1-5,-1-1 5,-1 0 23,-1-2-18,1-1 1,0-1 17,3-4-12,3 0 1,3-3-12,5-1-11,2 0-33,4-2-63,2 1-83,2-1-56,0 0-51,2 0-33,1-2-51,4 1-190,4-3-313,3 1-623,3-2-1232,1 1 1852,13-2 0,-18 4 0,6-1 0</inkml:trace>
  <inkml:trace contextRef="#ctx0" brushRef="#br0" timeOffset="935">350 379 15042,'3'8'2616,"0"-1"-1854,-3-7 3389,0 0-3911,41-11-4,-26 8-7,32-9-27,-36 10-17,0 0-40,0 0-33,0 1-22,1 0-17,0-1-23,1-1 0,-2 0-10,1 1-1,-1-2 11,-2 0 1,-1 0 33,-1 0 16,0-1 12,-1 0-5,-1-1-1,0 0-11,-1-1-22,-1-1 17,0 1 5,-1-1 0,-1 1 18,0 0-18,-1 0-33,0 0-12,-2 1-33,0 0-23,-4-1-33,-1 2 0,-1 0-12,-2 2-5,-2 2 28,-1 1 6,-3 2 0,-1 2 4,-2 4 13,-1 3-1,-1 2 6,0 1 11,1 2 0,2 1-4,1 1 15,1 1-5,3 0 5,2 1 12,2-2-17,1 2 16,4-3-5,2 1 17,1-2 17,2 0 22,1-3 33,3-1 29,4-2 27,2-1-16,2-3-34,3 0-33,2-3-34,1-1-39,3-1-23,-2 0-61,3-1-135,-2 0-162,0-1-201,-3 0-276,0 0-531,-3-1-1574,-1 0-4207,-3 0 7153,-2 0 0,-5 0 0,-1 2 0</inkml:trace>
  <inkml:trace contextRef="#ctx0" brushRef="#br0" timeOffset="1588">985 314 25584,'-2'-40'22,"-1"8"-38,-7 32 4,-1 2-4,-1 1-7,-2 2 23,-1 3 0,0 2 11,-2 2 6,0 1-6,1 2 1,0 0 10,2 0-5,3 2 5,-1-2 12,4 0-12,1-1-16,2 0 16,2-1-5,1 0 17,2-1-12,0 0 17,2-2 12,2 0 5,2-2 67,1-1-17,2-1 12,1-2-17,2-1-51,3-1-5,0-2-28,3 0-129,10-3-84,-6 0-152,6-3-201,-9 2-263,-1-2-498,0 1-1323,-1-1-1786,0 1-4341,-2-1 8760,-2 1 0,-7 2 0,-2 1 0</inkml:trace>
  <inkml:trace contextRef="#ctx0" brushRef="#br0" timeOffset="2107">1401 270 25298,'-44'-28'-67,"4"7"55,20 30 7,-1 2 5,0 0-11,0 3 22,0 0 0,3 0-11,0 0 11,3 0-11,3 0-11,3-1 17,3 0 5,1 0 6,3-1-1,1-2 7,0 1 10,1-2 7,2-1 16,0-1 17,3-1 0,0 0 28,1-2 11,1 0 11,-1-1 17,1-1-23,0 0-16,0-2 106,4 1-123,-2-3-11,3-1-22,-1-4-18,-1-1-5,2-2 6,1-1-12,-1-2-5,1 0 5,-3 0-10,0 1-1,1-3-6,-3 4-5,0-1 6,-4 6-6,0 0-6,-3 2-5,1 2 6,-2 0-231,1 2 203,-1 2 22,-1 2 27,0 3 1,0 2-6,0 1-11,1 2-16,0 1 4,0-1 1,0 0-6,1-1-78,4 5-39,0-5-79,2 2-134,-1-5-119,0 0-144,0-1-163,0-2-128,2 0-220,-2-2-329,1-1-651,0 0-3472,3-2-1462,-2-1 7035,1-1 0,-6 0 0,-1 0 0</inkml:trace>
  <inkml:trace contextRef="#ctx0" brushRef="#br0" timeOffset="2544">1576 292 15670,'4'9'7578,"-1"-2"-7057,-3-7 11,0 0-521,4-7 45,-3 9 0,1-2 0,-2 11-17,-2 2-5,0 2-6,1-1-6,1 2 29,0 4-29,0-4 34,9 11-28,-3-13 107,14 8-57,-9-14 343,13 0-242,-12-7 230,16-14-353,-14 3 16,17-28-49,-19 17 16,14-30-45,-17 27 40,8-35-40,-12 36 18,1-16-7,-4 28-10,-1 1-1,0 7-11,-1 2-291,0 0 275,0 5 61,0 1 16,0 6-4,0 1-7,0 1-10,0 3-18,0-1 18,0 1-12,0 0 0,0 0 0,0 0-11,0 0 0,1-1-45,1 4-33,1-6-68,0 2-100,-1-7-113,0-1-184,-1-2-236,1-1-307,-1 0-645,0-3-1389,2 0-3534,-2-1 6654,1 0 0,-2 0 0,0 0 0</inkml:trace>
  <inkml:trace contextRef="#ctx0" brushRef="#br0" timeOffset="2997">2079 117 23299,'-45'28'162,"8"-4"-67,25-15 0,3 0-11,0-1-33,2-1-46,2 1-5,2-3-11,0 2 22,2-3 29,0 1 16,1-1 33,2 1 29,0-1 39,2 0 39,2 0 0,2 1-17,0-2-45,3 1 17,6 1-111,-4-2-24,13 6-16,-14-4 34,12 10-28,-15-8 106,6 11-56,-11-11 219,1 9-141,-5-9 157,-12 8-257,3-8-6,-21 7-45,14-10-291,-14 1 0,20-5-1703,-6-3 145,13 1-1679,-1-3-4246,4 2 7791,0 1 0,0 0 0,0 2 0</inkml:trace>
  <inkml:trace contextRef="#ctx0" brushRef="#br0" timeOffset="3453">2211 248 16594,'4'11'3954,"0"-2"-2991,-4-9 2482,0 0-3282,40-9-7,-28 6-26,32-7-13,-39 8-16,0-1 0,0 0-6,0-1-5,-1 0-12,0-1-11,0 0-11,1-2-22,0 1-6,1-2-6,0 0 6,0-1-11,-1-1 11,0 0-22,1 0-1,-2-1 12,1 1 17,-1 1 11,-1 1 22,-1 1-22,-1 1-23,-1 1-16,0 1-23,-1 0-45,-1 2-33,-3 0-23,0 1-27,-2 0 22,0 1 33,-2 2 34,-1 1 28,-1 2 28,-2 3 6,1 3 16,-2 0 23,0 4 5,0 0-11,-1 2 1,1 1-7,0 2-16,1 1 22,4 0-16,0 0 21,4-2 18,1 0 11,2-2 16,1 0 23,2-2 23,2-2 10,3-1 147,10 0-169,-2-4-28,8 0 34,13-5-196,-10-2-516,24-6-89,-25 2-176,21-9 0,-30 7 0,7-2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3:14:29.66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0 169 16779,'30'12'1120,"-4"-1"-868,-17-10-11,1 0-6,1 0 18,0 0 43,1-1 12,1 1 0,0-1 0,1 1-22,2-1-23,2-1-22,1 0-34,3-2-17,1-1-27,2-1-6,0 0-6,2 0-34,-1-1 7,1 2-6,1 1-17,-1 0-6,2 1-5,-1 0-12,2-1-5,-1 2 0,2-2-12,-1 1-5,1-1 11,-1 0 12,-1 0-12,1-1 6,0-1-17,0 1-11,0-1-1,0 1-10,0-1 5,0 2-16,-1-1-1,0 2-5,-2 0-6,0 2 11,-1 0-5,-2 0-17,-1 0 6,0 1-1,0 1 1,-2 0 0,1 1 10,4-1-10,-6 0 5,3 0 0,-8 0-22,-3-2 11,-2 2-11,-2-2 0,-1 2 33,-1-1-33,-2 0 0,1 0-6,-3-1-5,-1 1-1,0 0-5,0-1-442,-1 1 257,0 0-45,0-1-4038,0 1 2493,-1-1-399,0 0-5,-2 1-442,1 0-818,-2 2 3467,1-1 0,1-1 0,1 0 0</inkml:trace>
  <inkml:trace contextRef="#ctx0" brushRef="#br0" timeOffset="525">985 15 22621,'-38'-8'336,"8"2"-246,39 6-12,1 0-16,1 0-18,3 0-4,-1 0-1,2 1-17,0 1 6,1 1 17,0 1-23,-1 0 1,1 0-12,-1 1-17,0 0 29,0 0 10,0 0-16,0 0-6,1 0 12,-1 0-18,-1 0 12,1 0 0,-3 0 0,2 0 0,-3-1 16,6 3-27,-5-1 22,9 5-23,-10-7 169,2 7-28,-9-6 498,-2 9-460,-4-7 158,-15 18-252,4-11 173,-29 21-190,20-19 84,-33 19-118,32-20-28,-23 15-22,31-20-157,-7 8 6,17-13-976,-1 4 422,6-4-4253,4 10 1653,-1-7 3316,4 6 0,-5-10 0,1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3:12:02.90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0 25780,'29'19'207,"-2"-2"-145,-14-14-17,1 1-6,0 0 0,0 0 0,1-1-11,0 0 11,0 0-22,0-1 6,0 0-7,-1 0 12,1-1-5,-2 0-6,0 0 5,0 0-22,-1 0 0,0 1 0,0-1 11,0 1-5,0 0 5,0 1-11,-2-1 0,1 3 11,-1-2-11,0 1 0,-1-1 0,1 2 11,-3-1 1,1 0 10,-2 1 6,-2-1-6,0 0 51,-3 0 11,0 1 17,-2 1-6,-3 1-22,-3 2-11,-4 0-18,-1 2 7,-3 0-12,-2 2-11,-2 1 6,-1 0-1,-2 1-5,1-1-5,-1 1-1,2-2-16,0-1 5,2-2 6,2-1 5,2-2 6,2-1-17,3-2-11,2 0 6,2-3 22,1 0-34,3-1 12,-1 0-437,2 0 207,1-1-84,0 0-124,2-2-184,1 1-275,0-1-464,1 0-1037,0 1-1624,0-1-4856,0 0 8872,0 1 0,-2 0 0,-2 2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3:14:35.83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1 229 19137,'8'36'812,"-2"-5"-644,-3-18-39,-2 1-39,0-1-23,1 0-28,1 0-17,-1 0 6,1-1 6,-1-2 16,1 0 6,0-3 0,-1 0-5,0-1-18,0-1 23,-1-1-17,1-1 23,-2 0 39,1-2 50,-1 0 1524,0 0-1619,0-5-28,-1 0-28,-1-4 0,1-1 6,-1-2-12,1-2 6,0-1 0,1-1 6,1 0 5,0-1 6,2-2 22,0 2-39,1-2 6,-1 0-6,1 1 0,1 0 5,0 2-10,1 0-1,0 2-5,1 0 22,0 2-17,0 1 12,1 2-6,2-3 17,-1 3 16,2 0 7,-3 3-29,-1 2 34,2-1-17,-2 2 5,2 1 29,-2 1-6,1 0-11,0 2 50,4 4-56,-3 1-11,2 4 0,-3-3-17,-1 1 0,-1 0 6,0-1-6,-1 0 6,-1 0-11,0-2-6,-1 0 17,1-1-12,-1-3 23,-1 0 17,-1-2 56,-1 0 22,2 0 6,-2 0-23,3-2-55,1-2-29,3-4-5,2-3 5,2-2-11,1-2 6,2-1-6,-1-2-5,1 2 0,-1-2-18,2 1 1,-2 1-6,1 2 6,-3 2-6,-1 3 6,-2 2-62,-1 3 34,-3 2-28,3 3 61,-5 1 12,3 4-6,-1 0 22,-1 4-16,1 1 11,0 2-6,-1 2-5,0 0 10,0 0-4,-1 1-1,1 1-17,-1 0 6,0 0-17,1 0-11,-1 0-39,1 0-45,-2-1-50,1-1-51,0 1-50,-1-2-96,-1 0-117,1-2-157,-1-2-202,1-1-312,-1 0-557,0-3-866,1-1-1038,0 0-2659,-1-3 6267,0 1 0,0-2 0,0-1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3:14:36.49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199 78 23444,'18'-43'56,"-7"8"-33,-26 36 5,-2 2 5,-1 1-16,-1 3 0,0 1 5,-1 1-11,0 1-5,2 1 5,-5 5 0,6-3 29,-6 14-29,14-13 34,-1 11-29,10-14 7,2 2 10,3-5-10,1-1 5,2 0 5,1-1 1,1-1-12,1 0 1,1-2 27,9 0-22,-9-2 17,7-1-11,-11-1 5,0-2-6,-1-2-16,0-1 6,0-3-29,0-1 12,1-2 10,0-1-21,-1 0-1,1 0 1,-1 0-7,0 1-4,3-5 10,-2 6-22,1-3 17,-3 7-17,-2 1-11,1 3 5,-3 1-11,3 1 34,-3 1 0,2 1 0,-2 1 11,0 1 16,1 2 29,-1 0 22,1 3 129,1 6-61,-1-2-6,-1 8-12,1-4 1,-2 4 156,0 23-212,0-15 11,0 18-29,-1-20-4,0-1 4,0 0-9,-1-1 9,-2 0 7,-1-2-6,-1-2 5,-1-1 23,-2-2-17,0-1 33,-2-2-10,-2-1-23,0-2-17,-3-1-11,0-3-11,-2-1-45,-8-1-17,6-3-22,-6 0-28,9-2-68,2-3-78,2-1-151,3-4-1042,1-3 90,4 1 1344,6-12 0,-1 15 0,2-6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3:14:36.96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0 184 21282,'16'57'129,"-3"-8"-68,-8-38 40,-2-1 33,1-2 23,-1-1 11,1 0 18,-1-3 15,0 0 68,-1-2 73,0 0 55,-1-2 35,-1 0 251,1 0-476,-1-1-95,1-3-62,0-3 1,-1-2-18,1-2-10,-1-3-12,1-1-11,-1-1 11,0-1 6,0 0 5,0 0 29,0 0-12,0 0 6,1 2 100,2-5-54,1 5 138,7-10-173,-4 12 6,19-15-40,-13 16 51,33-16-84,-27 18-180,23-5-83,-28 13-3367,18 14 1602,-19-3 1191,10 19 0,-18-19 0,0 6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3:14:37.49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250 21 24178,'-53'-13'129,"7"5"-62,27 17 11,1 1-5,1 1-11,1 2 10,1-1 1,2 2 11,1-1 11,1 1 6,2-1-11,1 0-1,3 0-5,0-2 6,3 1 23,1-3 27,1 2 16,2-3 7,2 1-1,2-3-11,2 1-11,1-1-16,2-1-18,1-1-39,2 0-22,3-3-45,0 1-56,2-2-67,1 0-124,0-2-173,0-1-230,-1 0-347,1-1-554,-2 1-1434,0 1-3479,0-1-1036,-4 1 7500,-2 2 0,-6-1 0,-3 1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3:14:37.91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36 80 20005,'7'1'3333,"-1"0"-2684,-6-1 707,0 0-1407,-4-12 57,2 11 11,-4-8 11,3 16-6,0 0-5,-1 1-12,-1 2 2,0 1 9,0 1-21,1-1 5,0 0 0,2 0-6,1-2 6,0 0-5,8 7 27,-1-8 168,17 6-100,-9-12 140,23 0-163,-19-5 134,21-9-105,-23 3-7,6-7 1,-12 5 22,-2-1-28,-2 0 17,-1-1 5,-2 0-33,-2 1 0,0-1-1,-2 1 24,-4-3-68,0 4-12,-4-2-16,2 6 6,-1 0-28,1 2-29,-2 1-27,2 1-29,-1 0-61,0 2-56,0 0-78,1 1-73,-2 1-45,1 2-79,-1 2-1002,-4 8 241,3-1-824,-2 5-1383,4-4-4991,1-1 8458,2-2 0,2-5 0,2-3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3:14:38.36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237 0 23097,'-85'26'62,"15"-2"-46,57-11-4,1 0-1,3-1 6,0 0-29,3-2-16,1 3 28,2-4 6,1 2 39,4-4 22,1 0 23,2-1 27,2 0 29,1 0 95,9 2-152,-4-2-33,7 2-39,-6-3 33,0 1-44,0-1-6,-1 2-11,4 4 11,-4-2 0,5 9 33,-10-8 40,1 3 67,-7-6 73,-1-2 33,-1 1-22,-4 0 84,-9 4-229,-2-1-6,-7 1-28,2-3-6,0 0-5,-1-3-12,2 0-11,0-2-55,3 0-18,1-2-67,3 0-95,2 0-146,3 0-179,3-1-319,2 0-3411,1-3 492,2 0-4659,1 1 8446,1 0 0,-1 2 0,0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3:14:38.94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329 1 24223,'-59'7'425,"6"4"-279,30 13 5,-1 1 6,2 3-28,1-1-6,1 1-22,3 2-39,1 0-12,1 0-22,3 0-5,1 0-18,2-2-5,3-1 11,2-2-5,2-1 0,1-3 16,3-3 0,1-1 18,2-2 133,6 3-50,-1-4 286,18 6-274,-12-12 234,34 4-290,-23-9 117,46-13-152,-38 1-10,21-10 11,-28 3-12,-3 0-5,-2-1-11,-3-1 6,-2-1-1,-3-1 17,-2-1 17,-3 0 23,-3-10-40,-3 6-11,-1-6 0,-6 10 17,-2 0-40,-4-1-10,-2 1-1,-2 0-44,-3 1 10,-2 1-10,-1 2-96,-11-4 23,8 7-45,-7-2-33,11 7-57,1 3-39,0 1-50,1 3-45,1 2-62,-1 0-112,3 4-162,-2 1-1490,0 8 409,3-2 1809,-3 11 0,10-14 0,-2 3 0</inkml:trace>
  <inkml:trace contextRef="#ctx0" brushRef="#br0" timeOffset="5250">1 373 18817,'25'-37'1832,"-5"7"-1384,-18 29-118,-2 0 1883,1 1-2123,0 0 22,1 0 22,1 0 1,1 0-23,1 0-12,1 0-10,-1 0-6,1 0 11,-1 0 17,1 0 17,-1 0-6,1 0 6,0-1-6,0 1-11,1-2 12,1 0-23,1-1-6,1 1-11,1-1-6,1 0-10,2-2-12,1 2-23,2-2 6,1 0-5,0 0-6,0 0 0,1-1 0,-3 0-11,2 1-12,-3 0-5,1 1 0,-3 0 0,0 1 6,-1 0-6,-2 1 6,-2 0-6,-1 1 11,-1 1 0,-2-1-11,-1 1 11,-1 0 0,-1 0 6,0 0-869,0 0 634,-1 2-68,0-1-78,0 2-106,0 1-196,0 0-320,0 1-577,0 1-1540,0 1-5332,0 0 8435,0-1 0,0-3 0,0-1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3:14:48.45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50 46 11172,'-13'-11'2817,"2"1"-2010,11 5 95,0 2 78,0-2 84,0 2 46,0 0-91,0 0-90,1 1-167,-1 1 1014,0 1-1765,0 2 23,0 1 22,0 3 0,0 2-17,0 1-17,0 3-5,-1 1 0,-1 1-6,1 1 0,0-1-5,0 0-1,-1-1 1,2-1-6,0-2 6,0-1-23,0 0 11,0-1 6,0 0-5,0-2 10,0 1-16,0-2-23,0 0-33,0 0-56,0 1-90,0 0-123,0 1-190,-1 0-304,-1 2-463,0 0-763,-3 1-734,2 1-1505,0-2-1004,1-1 5299,1-2 0,1-3 0,0-2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3:14:48.70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11 23 15490,'-6'-9'4095,"2"1"-3283,4 8-2778,0 0-73,1-6-610,3 10-1753,2-3 800,2 11 3602,-1-2 0,-3-5 0,-1-2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3:14:49.16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174 0 23265,'-48'15'6,"6"-1"-18,24-3-10,2 1-17,2-3-17,2 1-23,3 0-21,1-2 4,4 2-4,2-2 10,1 0 17,1-1 23,3 0 27,1 0 18,5-1 22,1-1-6,5-1-11,0-1 5,5 0-16,1-1-6,2 0-5,2 1 5,-1 0-16,1 3 38,-1 1-10,-2 4-7,-1 0 12,-3 1-16,-3 2 16,-2-1 5,-5 0 46,-2 0 5,-4-1 39,-1 0 22,-5 0 18,-3-1 5,-4 0 11,-3-1-5,-1-1-34,-1-1 16,-1-1-16,1-1-5,-1-2-1,2-1-39,1-2-33,2-1-34,2 0-62,0-1-139,4 0-258,2-1-499,1 0-941,2 0-1204,0 0-3607,1 0 6710,0 2 0,0-1 0,0 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3:12:03.34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31 23209,'33'1'767,"-4"-1"-504,-21-2 1,4 1-18,-1-1-16,3-1-34,1 2-34,1-2 12,3 2-11,1-2-7,1 1-72,1 0-11,-1 0-28,1-1-23,-2 2 29,0-1-46,0 1-5,-2 0-5,-1 0-1,-1 1 1,-2 0-18,-2 0-22,-3 0-39,-1 0-5,-2 0-57,-1 0-89,-1 0-118,-2 0-101,-1 0-851,0 0 202,-3 2-846,-1 0-1418,-2 3-2861,-1-1 1254,1 1 4974,1-2 0,2-1 0,1-1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3:14:49.91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1 482 21310,'43'51'369,"-10"-6"-296,-38-25-11,1-1 11,-2-2 27,1-2 24,-1-1 39,-1-2 22,2-1 44,-1-4 51,1 0 23,1-3-1,0-1-16,1-2-40,0 0-39,0-1-50,1-1-45,0-1-39,0-3-34,1-3-5,0-1-23,1-2 6,1-2-12,3-1-5,1-2 6,3-1-1,1-1-5,2-1 6,0-2-6,2-1-17,1-2 0,2 0-5,1 1 0,0 1 5,1 2 0,-2 4 28,1 2-16,-2 4 21,-2 2-16,-1 3-11,-3 1 0,-1 3-6,-1 0 0,-1 1 6,1 2 6,-1 1-18,2 4-5,-1 0 11,1 3 12,-2 1-1,1 2 12,-2 1 5,1 3 6,-2 0 5,0 2 6,0 1-5,-2 0-1,-1 1-11,0-2 6,0 0-17,-1-3 11,0 0-11,0-2-11,0-2 11,0-1-6,-1-2-16,-1-2-23,1-2-61,0-2-90,0 0-90,0-2-7079,1-1 22,1-2 7343,0 0 0,-1-1 0,1 2 0</inkml:trace>
  <inkml:trace contextRef="#ctx0" brushRef="#br0" timeOffset="490">417 482 22380,'93'30'711,"-14"-6"-509,-62-21-28,1-1-34,-1-1-6,0-1-39,-1 0-5,-2 0-6,0 0-17,-4-1 39,0 0 18,-3-1 16,1-3-6,-1 1 12,-1-3-34,0 0 11,0-2 17,-1-1-11,0-1 5,-1-1 1,-1 1-1,1-1-16,-2 2 22,0-1 0,-2 1-28,0 1 11,0-1-28,-2 3-33,-1-1-17,-2 2-23,-3 1-27,1 0-7,-3 1-4,0 1-102,-25 8 107,13 1 11,-20 7 0,22-1-11,-1 1 5,2 1-5,0 2 0,-6 10 5,7-6 0,-4 7-16,11-8 44,0-2-44,5 0 11,1-1 0,3-1-17,1 0 11,2-1 0,3-1-28,6 3 17,2-4-22,7 2-51,-2-7-73,2 0-111,3-3-102,1-1-106,3-1-95,0-1-162,1-1-303,0-2-454,0-1-628,1-2-637,-1-2-174,1-1-4173,-3 2 7119,-3-1 0,-11 3 0,-5 2 0</inkml:trace>
  <inkml:trace contextRef="#ctx0" brushRef="#br0" timeOffset="1160">1161 460 23926,'-61'3'129,"8"2"-51,32 12 6,-1 1 0,0 2-6,1 0-22,2 1-11,2-1-45,3-1 11,4-2-5,2-1-6,3 0 17,2-2-23,2 0-5,0-2 11,2-1 22,1-1-10,2-2 32,2-2 7,2-1 27,-1-2 12,3-1-1,0-1 7,2-3-35,-1-1-10,1-3 5,0-3-28,1-1 11,-2-1-17,1-2-11,0-1-5,4-8 0,-4 4-18,3-5 1,-5 6-22,0 2 16,0 0 6,-1 0-1,1-1-4,-3 7-29,-1-1-45,-4 7-39,-1 2-106,-1 1 168,1 0 56,0 3-12,0 0 29,1 4-12,-1 0 1,0 2-12,1 1 0,0 0 0,0 1 6,0 1 11,0 0-11,1 2 0,-1-1-6,1 1 0,0-1-16,1 1-18,1-2 6,2-1 6,-1 0 6,0-2 10,1 2 18,-2-3 16,0 0 6,-2-4 39,-2-2 61,0-1 34,0 0 309,-1-1-404,0-3 16,-1 0 7,0-4-12,-1 0 62,0-4-84,1 0 6,1-3-1,0 3-5,0-1 11,0 0-11,0-1 89,0-5-50,2 4 11,1-5 6,2 6-11,-2-1 16,4 0 0,-2-1-10,2 0-12,0 2-28,1 0-28,1 2 16,6-3-38,-2 4-12,4-1-27,-4 5-1,0 2-27,0 2-29,2 1-89,-2 1-101,0 0-107,0 3-89,0 1-95,0 2-85,2 0-105,-1 1-247,1-2-421,2 2-840,1-3-1063,2 0-4784,-1-1 8116,-2-1 0,-7-2 0,-5 0 0</inkml:trace>
  <inkml:trace contextRef="#ctx0" brushRef="#br0" timeOffset="1507">1643 1 25343,'20'38'415,"-3"-2"-292,-14-11-28,0 2-22,0 1 0,1 2-6,-1 0-11,0 0-11,1-1-12,-1 0-5,2-1 34,-2 9-51,1-9 0,-1 5-28,-1-12-39,-1-3-33,0-1-74,-1-3-430,1 0 99,-1-5-194,0-1-281,0-6-365,0-1-8497,0-1 8557,0-2 0,0 2 0,0-2 1</inkml:trace>
  <inkml:trace contextRef="#ctx0" brushRef="#br0" timeOffset="1945">1884 329 23108,'34'83'527,"-7"-16"-287,-24-64 40,1-1 0,-1-1-33,1-1-34,0 0-57,1-1-27,1-2-34,3-2 1,-1-3-23,2-1-6,0-1 0,0-1-5,0-1 11,0 1 11,-2 0 11,-1 2-22,-2 1-23,-1 2-55,-1 1-12,-1 3-151,-1 0 123,-1 3 174,-1 15-45,-2-2 263,-26 56-252,12-34 6,-25 45-56,24-50 56,-13 28-90,18-32-67,-14 37-34,18-42-419,-6 18-40,11-30-6420,-5 7-2199,3-10 9168,-2 4 0,5-9 0,1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3:14:52.81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236 526 18672,'-80'29'185,"13"-4"-34,56-16 51,0-1 61,1 1 17,-1 0 17,2 1 22,0 1 6,1 2-12,2 0-5,0 0-44,2 0-18,2 0 0,0 0 7,2 0 27,4-1-17,0-1-27,5 0-35,2 0-55,3-1-34,1-1-39,1 0-40,2-1-55,1-1-85,-1-1-150,2-1-197,-1-1-1456,8-2 224,-8 0-784,5-2-745,-8-3 3215,2-3 0,-9 3 0,0-2 0</inkml:trace>
  <inkml:trace contextRef="#ctx0" brushRef="#br0" timeOffset="333">411 591 16303,'1'12'3786,"0"-4"-2991,-1-8 1205,0 0-1955,-57 56-17,38-33-684,-43 43 673,55-48-1,1-1 150,4-1-155,0 0 17,1-3 11,5-1 157,5 2-62,2-5 889,19 1-860,-13-6 201,26-9-269,-23-1 224,22-18-201,-27 11 190,10-22-235,-19 19 39,-6-21-101,-5 21-95,-16-15 0,8 21-39,-10-4-96,11 10-83,-1 3-135,-1 0-196,1 2-212,0 2-411,0 2-793,1 3-847,0 1 2896,-2 5 0,8-8 0,-2 3 0</inkml:trace>
  <inkml:trace contextRef="#ctx0" brushRef="#br0" timeOffset="717">565 767 22520,'50'59'1669,"-10"-12"-1277,-39-47-146,-1-1-128,0-1-79,1-3-28,-1-2-22,2-3 17,0-1-6,0-2 5,2-1 23,0-1-33,2 0-1,0-1 12,3 0-17,-1 0-6,2-1 0,1 0-5,-1 1-18,1 0 12,-1 2-5,-1 1-18,-1 3-16,-2 2 0,-1 3 5,-1 2-5,-1 2 17,0 0 11,0 2 16,1 2 12,-1 3 39,2 4-22,0 0 5,0 5-6,-1-1-21,0 2 21,0 0-5,1 1-17,-1 0-16,1 1-57,-1-1-100,1 1-113,-1-1-156,-2-1-213,1 0-297,-2-1-2672,-1 4 605,-2-4 2188,-3 6 0,2-14 0,-1 2 0</inkml:trace>
  <inkml:trace contextRef="#ctx0" brushRef="#br0" timeOffset="1118">1134 548 20979,'-39'32'36,"1"1"1,-24 21-20,61-48 22,0 0 17,2 0 45,1 0 22,2 2 34,3-1 28,1 1-23,3 0-11,0 0 1,3 1-34,-1 0-23,1 0-5,-1 2-34,0 0-6,0 0 1,-1 0 5,-1 1-17,-1 0 0,-1-1 0,-2 1 0,-2-2 12,-3 1 38,-1-2 12,-1 1 6,-4-1-12,-3-1-50,-6 1-34,-2-2-34,-3 0-77,-3-1-96,0-1-174,-1 0-236,2-2-390,0-2-701,3 0-1115,2-1-2750,3 0 297,3-2 5265,3 1 0,3 0 0,2 0 0</inkml:trace>
  <inkml:trace contextRef="#ctx0" brushRef="#br0" timeOffset="1478">1353 197 23562,'2'35'308,"-1"-1"-202,-3-9 1,0 3-18,2 2 1,0 1-1,0 3-16,0-1 0,2 2-39,0 0 5,1 0-28,-1-1 0,1-2 0,-1-1-22,0-3 0,1-2-28,-2-3-34,1-3-73,-1-4-66,-1-1-113,1-5-196,-1-1-224,0-3-376,0-2-346,0-2-986,0-1-7378,0-1 9386,0-2 0,0 1 0,0-1 0</inkml:trace>
  <inkml:trace contextRef="#ctx0" brushRef="#br0" timeOffset="1692">1178 438 20890,'-6'-4'1860,"1"2"-1183,5 2 1177,0 0-1764,70-20-675,-41 15 596,55-15-64,-59 21-82,1 2-151,-2 2-162,1 3-202,0 2-330,-1 1-74,2 1-1427,-2 0-665,1-2-1291,0 0-951,-4-1 5388,-3-3 0,-8-3 0,-5-1 0</inkml:trace>
  <inkml:trace contextRef="#ctx0" brushRef="#br0" timeOffset="2308">1725 504 24161,'-25'-13'50,"1"4"6,10 20 6,-3 0-6,-1 4 11,0 2-11,0 0 33,-2 34 1,3 5-39,5-23-9,-5 22 0,10-12 210,16-42-112,-3 0-28,5-4-44,-3-2 10,0-4-33,0-2-12,0-2 7,-1-1-29,-1-2 22,0 0-16,-1-1 6,-1 0-18,-1-1 1,1 1 5,-1 0 0,0 1-11,0 1 0,0 4-5,-1 1-29,0 4 34,0 2-62,-2 2-5,2 1-6,-2 0 6,1 1 33,1 2 17,0 1 6,3 9 22,-1 0 12,1 8-23,-1-4 23,1 2-23,0 0-18,0-1 24,1 0-6,0-2 0,2 0 17,-2-2-34,3 3 22,-4-6 13,2 1 49,-4-6 0,-1-3 68,-1-1 33,1-1-17,-2 0 0,1 0-73,0-3-50,2-2-22,5-11-6,0 2 6,5-8-1,-2 3-16,2-1 22,1-1 6,0-1 0,2 0 0,0 0 16,1 2-5,-2 1 34,-1 5 5,-2 2 0,-3 4-5,-1 3 44,-2 1-95,-2 2 6,0 1 0,-1 1-39,1 2 33,0 2 0,2 5-11,2 0 11,1 4-16,0 2-12,2 2-11,0 2 5,1 1-33,1-1-33,0 1-208,7 6 73,-5-7-90,6 4-123,-7-8-185,-1-1-223,-1-2-370,-2-2-3692,-2-1-1255,-4-2 343,-1-3 5819,-3-2 0,0-2 0,0 0 0</inkml:trace>
  <inkml:trace contextRef="#ctx0" brushRef="#br0" timeOffset="2632">2251 0 25702,'9'53'145,"1"-1"1,6 40-90,-17-53-23,0 2 1,0 1-17,-1-2-6,2-1-5,0-2-12,1-2 0,1-2 1,2-2-12,0-3-5,1-3-102,0 5 18,-1-11-51,-1 1-84,-1-12-73,-1-3-100,0-2-85,1-1-145,0-2-492,2 0-1217,0-1-2094,1-2 4447,2-4 0,-4 3 0,1-1 0</inkml:trace>
  <inkml:trace contextRef="#ctx0" brushRef="#br0" timeOffset="2805">2119 351 26536,'89'-41'39,"-11"7"-252,-50 31-207,1 1-381,-3 2-851,-1 3-2560,-4 2-5153,-4 3 9365,-4-1 0,-7-3 0,-3-2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3:15:44.29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292 570 21663,'-91'12'112,"17"0"-112,61-4-12,3 1 1,3-2-39,1 0 44,3-1 12,2-1 27,0 0 51,2-1 40,2 2 21,2-1 7,4 1-12,2 0-45,2 1-39,1 1-22,0 0 0,1 0 16,19 17-56,-16-11 6,13 12 0,-23-14 12,-3 0 49,-2 0 40,-3 1 22,-4-2 28,-4 0-44,-6 0-46,-4 0-10,-3 0-29,-2-1 1,-2-1-35,2-2-21,1-1-57,2-2-27,1-2-51,4-2-79,0 0-150,4-2-265,0-1-503,2-3-4492,3-6 5657,2 2 0,2 1 0,2 4 0</inkml:trace>
  <inkml:trace contextRef="#ctx0" brushRef="#br0" timeOffset="358">511 1 21629,'-8'59'259,"1"1"1,0-5 0,2-7-19,1-12-28,1 2-45,1 0-34,-1 2-27,1 0 77,1 32-150,1-26-450,1 21 450,1-36 137,2-4-154,0-3 42,1-3-93,0 1-5,-1-8-420,3 3 376,-4-11-281,1-1-80,-3-4-9387,0-1 9200,-1-2 0,0 2 0,0-1 0</inkml:trace>
  <inkml:trace contextRef="#ctx0" brushRef="#br0" timeOffset="597">204 439 24934,'42'-31'316,"-1"0"1,30-19-294,-45 42-91,-1 2-72,0 3-118,0 1-134,-1 2-145,0 3-135,-2 2-174,-1 3-432,-1 1-961,0 2-5654,8 6 2365,-10-4 5528,4 2 0,-15-9 0,-3-3 0</inkml:trace>
  <inkml:trace contextRef="#ctx0" brushRef="#br0" timeOffset="984">1036 483 24491,'-66'4'81,"0"0"1,-13-4-65,8 33-12,57-18-16,3 1 11,2-1 11,4 0 0,2-2-5,3 1 16,0-2 1,2 0 27,1-2 29,4 0 33,1-2 11,2-1 22,0-4 13,1 0-41,1-2-21,2-2-35,1-2-33,2-3 0,1-4 23,3-2-51,-1-1 11,1-1-17,-3 0-16,-2 0 22,-2 1 0,-2 1 0,-3 2-6,-2 3 6,-3 2-112,-2 3 39,-1 1-27,-1 1 100,0 3 0,1 1-12,1 5-21,0 0-6,1 3-690,4 14 35,-2-6-477,3 9-1014,-3-12-1606,2-1-4936,-1-2 8727,-1-2 0,-3-7 0,0-1 0</inkml:trace>
  <inkml:trace contextRef="#ctx0" brushRef="#br0" timeOffset="1362">1365 1 24542,'-1'70'498,"0"-6"-319,-2-36 7,1 4-29,-1 1-29,2 2-38,-2 3-28,1 0-23,-1 0-17,0 1-11,0-2 6,0 0 0,1-1-11,0-3-1,1-1-50,0 6 1,1 5 10,1-12-179,1-4 107,-1-24-427,2-1 242,-3-2-1932,1-1-348,-1-1 2571,0-5 0,0 4 0,1-3 0</inkml:trace>
  <inkml:trace contextRef="#ctx0" brushRef="#br0" timeOffset="1606">1080 395 25769,'51'-25'165,"-1"1"0,37-15-114,-59 36-7,1 2-44,-1 0-22,-2 1-56,-1 3-113,-2 0-111,-2 2-141,0 2-229,-1 1-392,1 0-1054,1 2-1847,0 0-4919,-2-2 8884,-4 1 0,-7-5 0,-4-2 0</inkml:trace>
  <inkml:trace contextRef="#ctx0" brushRef="#br0" timeOffset="2028">1825 461 23797,'84'22'526,"-16"-4"-302,-65-19 6,0 0-40,-1-2-50,1-1-33,-2 0-29,1-3-50,-2-1 11,0 0-27,0-1-35,0-1 12,0-1-11,-2-1-1,-1 1-10,-2 0-1,0 0-16,-2 1-163,-7-5 123,4 7 23,-6-2 22,5 9 17,0 0 45,-2 3 17,-2 3 33,0 3 157,-11 11-101,7-2 23,-6 9-17,9-6-11,2 3 27,2 0-10,3 2 21,4 0 1,3 0 22,4 0 1,4 0-1,5-1-11,7-1-62,4-2-55,6-2-51,3-3-96,3-1-156,2-4-274,1-2-511,1-1-1606,-2-2-6722,-4-1 9365,-6-2 0,-12-2 0,-7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3:15:41.38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241 526 23388,'-63'12'6,"11"-1"-17,40-4-6,4-1-28,1 0 0,3 1-16,1-2-7,2 1 7,0-1-40,2 2 84,3-2 6,1 2 11,4-1 0,-1-1 11,4 0 6,-1 1 0,3-1 11,1 1-23,2-1 12,-1 0-22,0 0-1,-2 0 12,-3 0-6,-2 2 5,-4-1 29,-1 2 22,-3 0 179,-10 10-157,1-6-5,-11 7 0,2-9 5,-1-2-16,-1 1 0,0-3-23,0-1-6,1-2-21,1 0-24,2-2-44,0-1-72,2 0-158,3 0-263,1 0-420,3 1-846,-1 1-6223,-1 6 1743,2-1 6295,0 4 0,3-7 0,2-1 0</inkml:trace>
  <inkml:trace contextRef="#ctx0" brushRef="#br0" timeOffset="424">438 154 24211,'19'-27'96,"-4"8"-52,-11 35 18,-1 3 11,1 1 5,-1 4 34,-1 1-28,0 3-17,0 1-22,-2 2-34,2 2 1,-2 0 16,0 13-12,0-11 12,0 9-11,0-15 0,0-1 0,0-3-17,0-2-6,0-1-5,1 3-11,0-9-23,0 4-45,1-10-89,-1-3-84,1-1-112,-2-2-745,2-1 392,-2-2-6151,1-3-1410,0 0 8289,-1-3 0,0 3 0,0 0 0</inkml:trace>
  <inkml:trace contextRef="#ctx0" brushRef="#br0" timeOffset="638">263 461 25802,'50'-36'18,"0"1"1,-4 2 0,-6 10-58,-13 20-67,-1 2-79,-1 1-79,-1 2-100,-1 1-78,-2 2-185,-1 1-4106,10 8 1439,-12-4-2441,8 6 1405,-17-9 4330,0-1 0,-6-3 0,0-1 0</inkml:trace>
  <inkml:trace contextRef="#ctx0" brushRef="#br0" timeOffset="1077">767 526 21472,'36'16'1569,"-5"-5"-1155,-25-10-66,2-1-40,0 0 162,5 0-302,-1-1-45,4-1-22,-2-1-17,0-2-11,1 0 5,1-2-27,-1 0-12,0 1-6,-2-1-16,0 1 17,-2-1 22,-2 2-16,-2-1-1,-2 0-6,0 1-21,-4-1 4,0-1-16,-1 2-67,-1-5 11,-3 4-17,-3-3 0,-1 4-22,-3 0 22,0 2 11,-4 1 23,0 1 17,-3 2-6,-1 3 5,-19 11 23,14-3 0,-12 8-5,19-8-12,2 2 17,1-1 11,2 2-16,2 0 5,1 1-6,3 0-22,2 0 6,2 1-12,1 0-84,3 1-78,3 0-100,2-1-130,5-1-106,2-2-168,2-3-264,1-2-514,3-3-886,1-2-7467,22-5 9276,-19-1 1,8-2 0,-26 2 0</inkml:trace>
  <inkml:trace contextRef="#ctx0" brushRef="#br0" timeOffset="1457">1292 570 23394,'-63'-16'45,"10"5"-29,36 20 18,-1 0 16,0 3 23,0-2-17,1 4-5,1-1-29,-1 9 17,6 14-22,3-10 5,9 5 23,5-22 39,2-1 11,1-2 40,2-3 10,1-1-10,1-1-29,2-2-39,1-2-27,1-2-24,-1-4 1,-2-2-17,1-1-5,-3 0-12,-1-2-11,0 0 11,-2 0 0,-2 1 28,-2 0-11,-1 1-11,-1 2 6,0 0-1,-2 2 6,0 1 28,0 1-11,0 2 5,0 2-5,-1 0-11,1 2-29,-1-1 34,2 4 12,0 1-18,2 2-5,1 3-5,2-1-46,1 3-100,0 0-179,2 0-264,0 2-481,0-1-1250,-1 2-1371,0-2-4942,-2-1 8638,-2-3 0,-2-3 0,-1-3 0</inkml:trace>
  <inkml:trace contextRef="#ctx0" brushRef="#br0" timeOffset="1989">1708 1 23685,'-15'49'249,"0"0"0,-10 36-131,22-54-6,1 0-28,-1 2 22,1-1-22,1 0-22,0-2-12,1 0 1,0-2-6,0-2-12,1-1 6,0-3-11,1-1-16,0-3 4,0-2-16,1-3-11,-1-2 11,0-3 17,-2-2 45,2-3 33,-2-1 67,0-1 169,0-1-213,0-2-73,0-1-57,0-4-21,0-1-29,-1-3-27,-2-2-1,-1-1-50,-3-1-17,0-1 39,-3 0-11,0 1 40,0 0 16,-3 2-11,-1 3 11,-2 1 6,-2 3 22,0 2 0,0 3 6,0 0 17,2 3 16,0 1 12,1 3 22,2 2 11,0 1 0,1 1 11,1 1 1,1 0-18,1 1 1,3 0 0,1 1-1,3-1 23,2-1 17,0 0 0,3-1 33,1-1-27,5-1-23,0-1-28,4 0-51,1-2-50,2 0-44,0-2-74,1 0-122,0-2-202,0 1-320,1-1-627,-3 0-1299,0 1-1003,-1 0-4666,-4 0 8430,-1 1 0,-5-3 0,-1 1 0</inkml:trace>
  <inkml:trace contextRef="#ctx0" brushRef="#br0" timeOffset="2392">1730 526 21971,'37'65'448,"-6"-11"-212,-25-49 27,2 0-22,-1-3-17,2-1-45,0-1-34,2 0-33,0-2-28,2-3-5,1-3-23,1-2 11,-1-1 6,0 0 11,-1 0 11,-2-1 45,-2 2 6,-2 0 33,-3 2 308,-1-1-380,-1 5-68,-2 0-78,-1 4-1,0 0 23,-2 3 23,1 2 11,-2 3 0,0 3 6,-1 2 10,0 3-10,-1 2 5,0 4 0,1 0-6,-1 2-11,1 1-5,1 0-12,-1-1 1,0 11-12,1-11 0,-1 7-50,2-12-51,-2-1-123,1 0-90,-2 1-195,0 1-264,-1 0-414,1 0-969,1-2-1339,1-1 3512,3-2 0,0-7 0,1-2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3:15:39.66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45 163 17591,'-8'34'207,"2"-3"-112,3-18 0,2 2 6,-1-1 17,0 1 11,1 0 11,-1 1-6,-1 0-39,1 0-22,-1 1-23,0-3-10,1-1 16,0-3 824,0 2-326,1-7 1222,-1-1-1485,2-6-201,0-4-46,1-1-21,0-5-1,2-2 1,1-4-1,0-2-11,3-2 6,-2-2 28,7-20 28,0 0-12,0 1 208,0 2-235,-8 30-18,4-6-55,2 11 17,1 3 11,3 0-29,2 3 18,-6 2 0,10 12 27,-9-3 12,10 24-28,-12-18-124,5 25 35,-9-24-57,-1 9-34,-2-14-55,-2-2-57,0 1-95,0-2-195,0-1-275,-2 0-600,0-1-789,-1 0-448,0-2-3227,0 0 5932,0-1 0,1-3 0,1 0 0</inkml:trace>
  <inkml:trace contextRef="#ctx0" brushRef="#br0" timeOffset="467">329 163 21007,'76'18'717,"-13"-4"-493,-51-14-5,0 0-39,-1 0-18,1 0-28,-2-2-22,2 1-33,-2-3 5,1-1 5,0-1-16,0-1-6,0-1-16,-1-2-29,0 0-11,-1 0-5,-1-2-6,-2 1-11,-2-1 22,-1 2 11,-2-2 1,0 2 5,-2 0-6,-1 0 6,-3 0 62,-10-5-79,3 8 45,-12-4-39,10 9 11,-16 10-17,13 0 39,-27 31-50,27-18 28,-15 26-22,23-27-45,-4 22 28,10-20-118,2 30 67,5-32-447,11 22 94,-4-29-3175,25 6 845,-15-15 1897,31-3 0,-36-1 0,9-4 0</inkml:trace>
  <inkml:trace contextRef="#ctx0" brushRef="#br0" timeOffset="898">921 97 22352,'-87'18'476,"13"-1"-364,57-3-22,0 1-17,2-1-12,2 3-5,2-2-5,1 0-12,1 7 0,6 8-22,2-9 156,13 8-83,-2-23 22,7 2 0,-6-7-28,2-1-6,0-3-27,1-3-23,1-4-17,0-2-5,1-2-12,13-21-5,-10 12 11,8-16 0,-16 19 5,-2 2 1,-3 1-6,-2 2 6,-2 2-6,0 3 16,-1 1 12,-1 3-16,0 2-29,0 2-22,0 1-62,0 1 78,-1 2 18,-1 2 10,-1 4 7,0 2-7,0 3-5,0 0-5,2 3-18,0 1-33,1 0-67,1 1-1098,8 16 336,-2-13-532,6 13-913,-4-18-667,-1 0-537,1-2-2140,-1-2 5674,0-4 0,-5-3 0,-1-3 0</inkml:trace>
  <inkml:trace contextRef="#ctx0" brushRef="#br0" timeOffset="1215">1074 229 16706,'2'5'1383,"-1"-2"-1355,-1-3 1888,0 0-1725,26 27 44,-19-20 117,18 21 136,-24-27 1859,-1-1-2241,-3-1-27,0-2-1,-3-1 12,1-2-6,-1-1 5,0 0 6,1-2-11,0 0 0,2-1 0,-1 0-5,2 0-1,0-2-11,2 0 1,0-1-7,0-2 1,1 2-6,2 1-17,2 0-17,2 0-16,1 1 5,1 0-22,2 1-241,11-3-56,-8 6-224,8 0-280,-12 6-578,1 2-1437,-1 2-1610,-2 2-3998,0 3 8435,-3-1 0,-2-3 0,-2-2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3:16:41.04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0 181 24827,'12'-14'269,"-1"2"-179,-2 9-6,0-2 5,3 1-4,-1-2-12,3 0-28,1-2 5,1 1 84,16-7 1,6 1-85,0 0 34,23 0-45,-36 8 17,29-4-33,-31 4 55,25-5-55,-21 4 55,33-6-56,-33 6-16,32-1-6,-35 4-45,29 4 34,-34 1 11,18 6 28,-24-3-17,10 7-5,-11-5-6,13 7 0,-16-9-11,8 4-1,-12-6 24,4 0 4,-6-1-16,4-1 6,-5 0 0,4-1-57,-4-1-55,5-2 33,-3 1-162,4-2 56,-3 3-1048,2-1 510,-2 2-3797,6 7 1332,-5 0 3182,2 10 0,-5-10 0,-1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3:16:41.994"/>
    </inkml:context>
    <inkml:brush xml:id="br0">
      <inkml:brushProperty name="width" value="0.05714" units="cm"/>
      <inkml:brushProperty name="height" value="0.05714" units="cm"/>
      <inkml:brushProperty name="color" value="#E71224"/>
    </inkml:brush>
    <inkml:brush xml:id="br1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351 81 18418,'-28'-24'-4698,"5"4"3160,17 19 2534,1-1-798,-1 1-6,0 0 232,-3 0-169,2 1-300,-3-1 1095,5 1 114,-8 0-882,6 1 468,-8 6 621,8-1 353,-5 13 199,6-7-565,-2 12-63,4-10-342,1 24-262,2-19-247,0 22-782,2-25-794,6 23-303,-2-20 94,8 29 172,-7-29 147,4 26 419,-5-24 19,0 19 282,-2-22 163,0 21 328,-2-22 192,1 12 22,-1-22-24,0 0-260,0-5 193,0-1-1634,-1 0 1170,1-1-254,0-2 1562,0 1 35,2-2 67,-1-1 178,1 1-1135,-1 0 1,0 1 0,-1 1 0</inkml:trace>
  <inkml:trace contextRef="#ctx0" brushRef="#br0" timeOffset="250">0 453 17989,'83'-20'1832,"-14"4"-1259,-52 15-852,1-1 108,0 2-47,0-2 129,1 2-99,-2-1 335,-1 1-586,0-1 76,5 1 322,-9 0 1,1 0 0,-10 0-1</inkml:trace>
  <inkml:trace contextRef="#ctx0" brushRef="#br1" timeOffset="868">789 15 21181,'-51'-8'599,"9"1"-453,35 8-17,0 2-5,0 0-12,-1 2-12,1-1-16,1 2-33,-1 1-1,1 0 51,-2 6-45,1-3-9887,-2 15 10443,4-11 1823,-1 8-148,4 4-342,0-9-12,2 23-129,0-21-30,3 21-2983,-1-23 256,5 22-71,-3-21 58,5 17 320,-4-20-155,4 12 120,-4-17-178,4 10 202,-5-14 10487,1 7-7187,-4-10-3970,1 3 12,-2-3-8,0-1 65,0 0-345,1 2 239,-1-1-748,2 3 1020,-1-4-1922,2 2 1115,0-2 1899,4-2 0,-4 1 0,2-1 0</inkml:trace>
  <inkml:trace contextRef="#ctx0" brushRef="#br1" timeOffset="1268">526 365 20907,'12'-31'632,"-1"4"-531,0 21-39,-1 1-23,1 1-22,0 1-12,-1 1-10,-1 1-6,0 1 5,0 0-16,3 0 10,-4 0-352,17 0-72,-12 0-359,11 0-797,-12 0-1006,1 0 2598,2 0 0,-8 0 0,1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3:16:46.20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0 164 21013,'29'7'235,"-5"-1"-190,-17-4 5,-1 0-16,2 1 11,-1 0-6,1-1-11,0 1 73,4 1 145,6 2-134,-3-2 354,11 1-276,-14-3 342,19-1-375,-16 0 280,29 0-336,-24-1-17,16 1-28,-19-1-6,1 1 0,2-1 12,0 0 11,0 0 5,-1 0 146,28-5-179,-21 2 17,31-7-40,-33 5 12,27-5-29,-24 7 57,44-4-45,-40 6-6,21-1 17,-30 2 0,1 0 0,0 2 0,0-1-6,1 2-16,0 0 83,37 3-66,-26-3 16,29 1 0,-36-2 0,2-2-5,0 1-12,0-1 1,1 0 5,-1 0-11,35-4-17,-30 3 33,45-2-27,-53 2 16,25 2-39,-28 0 62,38 6-39,-31-3-40,47 7 45,-48-7 1,19 2-7,-22-4 12,0 0-6,2-2 0,-1 1 57,12-1-57,-9 0-5,8 2 0,-12-2-29,0 2 34,0 1-11,0 0 12,1-1-12,-1 2-12,35 6 24,-27-4-12,25 4 11,-36-6 28,2 0-33,-1-1-6,1 1 0,0-2-28,1 1 16,33 3 7,-27-1 16,46 9-11,-52-8 17,27 7-17,-27-6-23,41 9 23,-35-9 23,51 9-12,-51-11 0,20 2 12,-24-4 5,0 0-23,0-1 1,-1 1-1,11 3 1,-10-2 0,8 3-1,-12-2-22,0 0 17,0 0-5,-1 0 22,13 3-12,-9-2 57,34 4-57,-30-6 1,19 3 5,-23-5-22,1 1 17,1 0-1,2 0 1,16 1-6,-11-2 5,13 1 1,-15-3 16,1 1-10,3 0 4,0-1 7,19 1-18,-14-1-16,46 2 17,-45-2 5,24 0 0,-34 0-22,-1 0 28,1-1-6,-3 0 34,15-3-45,-11 2 0,9-1 0,-11 1 5,-1 1 1,1 0-6,0 0 0,0 1-6,0-1 1,-1 1-1,2 0 1,0 1-12,2 0 17,-1-1 17,1 1 33,16-3-39,-12-1 12,47-7-7,-41 2-417,26-3 412,-33 5-16,1 0 10,-1 0-5,1-1-5,18-2 10,-13 2 6,52-7-11,-46 8 14,6-1 0,1 1-2,-7 0-7,6 0 1,-1 0 16,-7-1 67,7 0 1,0-1-17,-6 0 11,10-2 0,0 1-56,-7 1 0,9 0 0,1 0-22,-8 3 5,7-1 0,1 1 6,-8 0-3,5 0 0,1 0-14,-11 2 6,29-2 5,-40 3 11,0 1-131,0-1 126,0 1 5,0-1 1,-1 1 5,1-1 11,0 0-22,0 0 11,0 0 0,0-1-11,1 0 5,1-2 6,0 0-6,0 0-193,1 0 205,0-1-6,1 0-17,-3 1 6,1 1-1,-1 0-4,-1 0-1,-1-1 6,1 1-6,16-1 0,-13 2 62,44-3-34,-43 2 11,7 0 1,-1-1-34,-5 1-3,6-1 0,-1 0-9,-5 1 3,5-1 1,-1 1-3,-6-1 10,47-3-4,-52 4-1,17-1 6,-27 4 393,-1-2-410,-1 1 145,0-1-145,-1 1 5,0 0 18,-2-2 210,0 1-211,-1-1 1,0 0 21,-1-1-4,1 0 4,1 0 1,1-1-17,2 1 0,0-1 0,0 2 0,-1-1-5,0 1 10,-1 1-16,-1 0-11,-2 1 10,-1 0-16,-2 0 0,4 0 12,-6 1 21,14 0-38,-14 1 5,15 0 0,-15 0-12,27 6 7,-21-2-253,28 6 1,-32-7-1580,21 7 313,-23-4-2335,9 5-5618,-15-3 9477,-1 0 0,-5-4 0,-1-1 0</inkml:trace>
  <inkml:trace contextRef="#ctx0" brushRef="#br0" timeOffset="1453">6438 514 21355,'18'-48'1227,"-4"8"-863,-14 35-11,0 1-57,-2 0-38,1 1-51,-3 0-50,1 0-45,-2 0-11,0 1 50,-4 0-67,1 1 56,-15 3-95,2 6-62,-2-1 6,0 11 11,15-10 61,-7 17-49,9-14 77,-3 17-33,6-16 39,1 14-78,2-12 202,4 27-180,0-18 12,5 26-29,-2-27 1,5 26-23,-6-24-12,8 36 18,-8-36 11,6 26-6,-8-32 56,1 22-39,-3-23 45,-2 12-34,-1-18 79,-4 9-79,2-11 84,-4 6-112,5-12 12,0 1-12,2-2 0,-2 0-11,2-1 0,-1 1 0,1 0-22,-2-2-454,2 2-774,0-2 478,0-2-584,0-1-8475,3-8 8267,-2 4 0,3-3 1,-4 8-1</inkml:trace>
  <inkml:trace contextRef="#ctx0" brushRef="#br0" timeOffset="1778">6110 864 24396,'43'-25'134,"1"0"1,27-15-79,-63 37-11,0 0 0,-1 1 5,0 0-5,1 0-6,0-1-17,1 0-5,22-6-78,-12 3-656,32-6 717,-13 19 0,-8-8 0,-5 10 0</inkml:trace>
  <inkml:trace contextRef="#ctx0" brushRef="#br0" timeOffset="2271">6767 426 25791,'16'-19'-22,"-2"5"39,-14 23 5,0 2-11,0 2 12,1 2-12,0 3 0,1-1 6,-1 3 5,1 1 1,-1 1 5,-1 2-6,0 2 84,0 43-111,0-30 61,-2 57-23,1-62-38,0 32 10,2-44-5,1 13 6,0-28 56,2 2-74,-2-9 1,2-5-39,-1-1-572,6-15 207,-4 9-1814,6-18 784,-6 19 597,6-12 0,-8 17 0,2-2 0</inkml:trace>
  <inkml:trace contextRef="#ctx0" brushRef="#br0" timeOffset="2703">6876 755 9817,'-1'-6'4184,"0"2"-2975,1 4 5546,0 0-6586,-4-5 10,3 4 62,-2-4 50,4 4 39,2 0-10,1 0-63,0-1 482,16-3-660,-6 1 55,25-1-111,-20 3 16,25 2-28,-25 3-5,10 0-6,-17 1 5,-1 0 18,-3 1 5,-1 2 28,-2-1 22,-2 2 6,-2 1 309,-5 14-259,-3-7 196,-19 26-234,9-22 122,-27 24-156,24-26 61,-21 16-101,26-22-22,-9 5-50,18-13-521,-6 0 77,7-4-3768,-11 0 380,8 0 3882,-8 0 0,12-1 0,0 1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3:17:19.111"/>
    </inkml:context>
    <inkml:brush xml:id="br0">
      <inkml:brushProperty name="width" value="0.05714" units="cm"/>
      <inkml:brushProperty name="height" value="0.05714" units="cm"/>
      <inkml:brushProperty name="color" value="#E71224"/>
    </inkml:brush>
    <inkml:brush xml:id="br1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0 703 19717,'10'33'-1538,"-2"-5"1146,-5-18 212,-2-1 397,1-1-319,1-1-26,-2-2-95,1-1-235,-1-1 204,-1-2 583,1 0-713,-1-9 702,0 2 185,0-23 90,2 12 260,4-28 54,-2 23 307,9-29-539,-7 30 788,11-23-738,-8 27 220,13-17 163,-12 22 50,11-10-14,-13 15-378,7-2-311,-9 7-641,8 1-634,-8 4-1156,6 12-583,-6-3 387,2 25 268,-6-18 515,1 26 298,-3-27 673,0 15 463,0-24 938,0 3 378,0-11-570,0-1-432,2-3 790,6-13-163,-2 2-134,16-27 123,-10 20 23,22-29 143,-19 29 38,21-18 312,-22 25-1009,12-2-283,-18 12-300,9 10-1646,-11 1-809,10 19 259,-8-11 196,9 21-201,-10-18-10,11 19 351,-10-20 306,8 17 1490,-8-21 6683,8 13-9615,-8-18 2931,5 6 1,-10-10 0,1-1-1</inkml:trace>
  <inkml:trace contextRef="#ctx0" brushRef="#br1" timeOffset="383">745 506 20615,'-18'38'34,"2"-3"-12,8-19-5,0 1 0,1 1-6,1-3-5,2 0-12,2-2-11,1-1 12,0-2 10,3-1 18,0-1 38,3-2 253,6-2-56,-3-1 577,16-4-292,6-17-431,-5 6 263,9-24-240,-24 20 257,4-21-292,-11 21 52,-10-16-192,0 22-32,-8-6-57,4 12-22,0 2-45,-2 1-68,1 1-88,0 2-130,0 1-163,1 3-245,3 3-420,-1 1-679,3 2 1989,0 19 0,4-18 0,-1 11 0</inkml:trace>
  <inkml:trace contextRef="#ctx0" brushRef="#br1" timeOffset="1033">1205 2 22571,'-7'37'201,"2"-2"-100,5-10 17,0 0-29,1 1-10,1 0-12,1 1-34,-1-2 23,3 9-39,-1-9 6,2 6 44,0-1-50,-1-12 39,2 15-28,-5-22 95,1 7-67,-3-13 162,1 2-100,-1-7 403,0 1-527,-3-1-28,0-1-16,-2 0-163,-10-8 163,6 4-40,-18-12 68,14 10-23,-17-6 23,18 8-186,-16 0 119,19 6-68,-14 10 151,15-1 29,-9 14-18,9-8 23,-8 31-16,10-24 16,-4 28-17,8-31-22,0 19 5,4-22 96,9 15-6,-4-24 291,20 4-291,-14-14-39,16-5-51,-13-1-324,22-12 78,-20 10-1580,22-9 482,-27 14-6452,14 0 778,-16 4 7024,4 2 0,-12-1 0,-1 1 0</inkml:trace>
  <inkml:trace contextRef="#ctx0" brushRef="#br1" timeOffset="1486">1358 572 21719,'56'-1'510,"-9"0"-308,-40-1 22,1 0 44,-1 1-16,0-2-11,-1 1-34,1-1-50,0 0-11,0-1 218,6-4 95,1-7-347,-2 3 62,-2-4-85,-8 9 152,-1-6-196,-1 7-11,-1-3-12,-3 5-33,-3 0-22,1 1-175,-10 0 124,7 4-34,-15 10 107,12-3-39,-16 20 44,16-14-39,-7 19 23,13-19-12,1 18 29,6-17-40,16 20 11,-6-20-106,17 11 6,-14-19-1177,27 2 427,-20-6-3206,25-3 909,-26-2 3181,7-1 0,-16 2 0,-1 0 0</inkml:trace>
  <inkml:trace contextRef="#ctx0" brushRef="#br1" timeOffset="1850">1840 46 23511,'-10'-27'79,"1"8"50,9 26 22,2 3 17,0 3 22,2 4 6,1 3 443,5 44-539,-5-26 57,8 59-134,-8-61 16,9 43-34,-7-49-72,12 30 17,-10-39-45,6 10-73,-7-18-124,-1-1-156,0-2-246,-1-1-432,1 0-1008,-1 1-1350,-1 0-5030,1-1 8514,-3 1 0,-1-6 0,-2-1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3:17:24.84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 1 25264,'0'34'432,"1"-2"-298,-3-10-16,2 1 16,0 0-10,0 0-12,0 1-17,0 1 218,6 35-273,-2-25-7,3 24-5,-4-35 0,0-2-11,2-1-11,-2-3-6,1-2-17,0-2 6,0-2-12,0-2-44,0-1-73,-1-2-112,-1-1-162,0-2-259,0 0-352,-1-1-823,-1-1-1782,0-1-5348,0 0 8978,0 0 0,-1-1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3:12:07.38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 25506,'33'24'487,"-2"-4"-364,-14-17-22,2 1-45,3 0-23,1-1 29,3 2-6,0-2-17,2 1 6,1-1-23,1 1 1,-1-1-6,1 1-6,-3-2-17,0 2 6,-3-1 6,0 2-6,-4-1 0,-2 1-11,-4 0-1,-3-1-4,-2 1 27,-4-1 17,-2 0 11,-3 1 34,0 0 11,-3 2 11,-2 0 6,-4 1 5,-3 0-33,0 2 0,-2-1-12,-1 1-27,-1 0 16,0 0-16,-2-1-12,0 0 6,0 1 0,0-2 0,1 0-5,0-1 5,1-1-17,2-1 0,0-1 12,1-2 5,2 1-28,1-2-6,0 0-5,1 0-40,0-1 40,1 0-17,0 0-5,0 0-23,3 0-45,0 0-56,3 0-78,0 0-56,2 0-129,0 1-185,0 0-275,0 1-660,0 1-1759,2 0-4929,1-1 8228,0 0 0,-1-2 0,-1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3:17:23.12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0 395 17983,'18'34'806,"-3"-5"-598,-13-16-17,-1-1-29,1 1-16,-1-1-34,0-1 123,1 5-162,-2-7 246,1 7-230,-1-12 421,0 1-225,0-4 1531,0-1-1710,2-1-33,-2-1-28,2-2-1,-1-2-32,0-1-1,1-2 6,0 0-6,1-3 0,1-1-5,-1-1-6,2 0 11,-1-1 6,2 0-23,0-1 6,7-14-22,-3 10-34,14-22 44,-13 25-10,14-16 22,-16 22-62,4-7-10,-9 14-180,0 0 218,-2 4 12,6 8 22,-1-2 22,10 15-11,-8-11 40,9 12-46,-11-15 1,8 8 5,-10-10 101,6 2-34,-8-6 6,3 1 6,-4-2-6,2-2-22,0 0-18,1-4-4,2-1-18,0-2-5,2-1-6,-1-1-22,2-2 11,-1 1-11,1 1 11,0-1-12,0 4 7,-1 0 5,-1 2-11,6 1-1,-5 1-4,7 2-1,-7 1-22,2 1-1,-1 3 7,-1 1-12,1 5 11,-2 0 18,-1 2-1,0 2-6,-1 1-27,-1 0-34,-1 1-73,-1-1-532,-1 9 11,1-5-4867,-1 18 2554,0-19 2991,-1 11 0,0-20 0,-1-1 0</inkml:trace>
  <inkml:trace contextRef="#ctx0" brushRef="#br0" timeOffset="383">767 329 21702,'-31'47'140,"6"-7"-95,22-27 5,1-1 0,1 0 6,1 0-5,0-1 28,0-1 22,2-1 11,2-1 22,1-1 34,1-1 23,1-2 49,1-1 29,1-1-11,0-1-34,0-1-45,1-1-50,2-2-34,-1-3 0,1-1-5,0-2-1,-1-1 79,3-5-106,-4 2-17,1-3-28,-6 5-6,-1-1-11,-2 1 0,0 0-11,-2 0-12,0 0-16,-1 2-45,-2 0-45,-2 3-72,-2 0-68,-2 2-67,-1 2-39,-2 1-79,-1 1-112,-2 1-3377,-9 12 1215,8-4 2728,-8 16 0,18-17 0,0 5 0</inkml:trace>
  <inkml:trace contextRef="#ctx0" brushRef="#br0" timeOffset="949">1314 1 23315,'-6'35'297,"-1"-1"-190,1-10 5,0 2 0,1 0-23,1 2 1,1 0-17,-1 1-1,2-2-16,0 1-11,1-3-11,0-1-23,1-2 17,0-2-17,0-3 17,2 7 0,-1-12 11,1 3 40,0-12 61,-2-1 1059,1-1-1115,-1-6-62,0 0-11,0-5-22,0 0-11,-2-2-12,0 0-27,-2-2-1,-1 2 0,0 0-27,0 1-6,-2 2-1,1 1-32,-2 2 9,0 0 7,-1 3 0,-1 1-39,-24 8 134,14 1-16,-33 18 33,33-10-17,-14 17 17,22-17-17,-1 6 12,9-9 10,1 0 1,2 0 16,2-2 17,3 0 73,6 3-33,-1-4 44,13 3-67,-8-7-22,27 1-74,-17-3-1780,47 0 229,-41-2-8240,39 5 7448,-48-2 1,4 1 0,-20-4 0</inkml:trace>
  <inkml:trace contextRef="#ctx0" brushRef="#br0" timeOffset="1376">1402 526 25085,'56'-28'309,"-8"4"-209,-39 23-16,0-1 6,-1 1-17,0-1-6,-1 2 0,0-1 90,3 0 50,2-4-117,-2 3 296,4-7-302,-10 5 67,4-8-117,-8 7-34,1-2-17,-2 3 12,-1-1-51,-1 1-23,-2 0-139,-4-1 89,1 2 28,-5 1 0,3 2 29,-2 2 27,-1 1 6,-2 3 22,1 1 0,-1 3-5,-10 10 44,9-5-44,-15 24-6,20-20 22,-5 25 6,12-25 67,15 23-39,-1-28 34,30 13-96,-19-22-44,16 2-101,-16-5-174,2-2-208,-2 0-346,0 0-588,-1 0-1323,-1 0-1371,-1-1-4437,-1-1 8626,-4 0 0,-6 1 0,-3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3:17:29.69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4 19154,'15'17'459,"1"-1"-308,-5-5 6,1 1 28,1 0 22,1 2 12,1-1-12,0 2-6,1-2-16,0 2-6,0-2 0,3 1-27,-1-1-1,3 0 225,19 11 122,23 8-341,-9-4 263,37 9-302,-53-25-295,25 6 289,-29-10-16,0-2-1,-1-1 0,-1-1 62,13 1-73,-11-2 0,11 1 0,-15-1 22,1 0-28,1 1 306,-1-1-210,16 2-90,-11-1 50,39 0-89,-36-1 61,38-1-39,-41-2 186,53-7-203,-45 2 3,9-3 1,-1-2-37,-11 2 22,37-10-45,-40 10 11,12-3 1,3 0-6,-2 2-11,12-3 0,1 1 11,-15 4 6,42-8-1,-48 9 37,8-2 0,1 1-14,-1 1 8,10 0 1,-1 1-20,-11 3 0,45 0-1,-48 3-16,13 2 0,1 2 12,-4 0-10,11 3 1,-1 1-3,-21-1 0,53 10-5,-58-9 16,49 11 6,-50-9 83,55 11-66,-51-13-17,37 9 5,-44-11 1,40 10-23,-42-9-17,39 10 28,-48-9 6,22 14-12,-29-11 29,13 16-23,-21-17 40,6 16-40,-12-17 28,2 9-17,-4-12 29,1 2-46,-3-7 1,2 4-6,-2-4 11,4 3 0,-3-3 107,3-1-34,-3-1 269,1 0-208,-1 0 247,1-2-341,-1-1-6,4-9-23,-2 5-22,7-17-17,-4 13-11,9-19 23,-7 17-1,10-15 0,-10 17-16,8-8 16,-10 12 18,9-7-1,-7 8-6,11-8-10,-9 7-12,14-6 6,-12 8 0,15-5 16,-14 7 1,20-6 11,-18 5 16,23-5-33,-20 6 6,29-5-6,-25 4 22,36-2-22,-31 3-17,35-3 40,-35 4 44,36-4-56,-34 3 34,38 0-34,-37 2-44,40 0 33,-40 1 72,41 0-60,-40 0-12,43 2-6,-39-1 0,46 7 18,-43-3-12,50 9 5,-48-5 12,51 11-11,-52-9-6,51 15 0,-50-13 16,53 14-10,-51-15 8,8 0 0,-1 0 8,-3-3 6,10 1 0,1-1-11,-3-2-6,12 1 1,0 0-12,-5 1 2,8-1 1,0 1 14,-8-1 19,8 1 1,1 0-37,-7-2 5,10 1 1,0 0 11,-6 1-12,9-1 1,0 0-6,-7 0 14,8-1 0,0 0 20,-11-3 19,7-1 0,0 0-36,-11-3 11,8 0 0,1-1 0,-9 0 14,7-2 0,-1 0-20,-7 0 42,6-3 1,0-2-9,-8 0-39,6-2 1,0 0-18,-9-1 0,6 0 0,0-1 0,-8 1 0,7-3 0,0-1 0,-7-1 0,9-5 0,1-2 0,-5-2 0,8-2 0,-1-2 0,-7 4 0,3 0 0,-2 1 0,-11 4 0,1 1 0,-2 0 0,-11 4 0,38-18 0,-46 18 0,31-21 0,-36 20 0,24-21 0,-30 22 0,12-13-186,-22 19-2189,-4-8 577,-11 11 1798,-18-5 0,14 7 0,-9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3:17:26.21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395 131 22263,'-36'-66'627,"7"13"-459,22 48-28,0 3-51,0-1-27,-1 3-23,1-1-22,-2 1-6,0 2 0,-12 10 12,8-2 38,-18 23-49,20-16 60,-10 42-27,17-32 62,-2 36-51,6-35 100,3 37-88,0-31 88,9 62-133,-5-57 10,8 42-10,-8-50 16,4 30-11,-5-33 50,4 35-50,-7-43 23,1 15-12,-4-25 202,-1 5-174,0-9 56,-1 2-140,1-8-6995,1 1 3724,-1-2-4777,0 1 8065,0-2 0,1 2 0,0 0 0</inkml:trace>
  <inkml:trace contextRef="#ctx0" brushRef="#br0" timeOffset="252">1 700 21287,'55'-37'9,"1"0"1,-5 2-1,-8 10-59,-19 20-90,1 3-140,-3 1-257,0 1-483,-2 0-957,0 2-706,-3 2-919,0 2-1685,-5 1 5287,-2 0 0,-5-4 0,-2-1 0</inkml:trace>
  <inkml:trace contextRef="#ctx0" brushRef="#br0" timeOffset="801">855 262 22565,'-48'-49'330,"8"8"-246,29 38-22,-1 1-6,0 1-17,-1 0-16,0 1 5,0 3-6,1 1-5,0 2 0,0 2-1,1 0-4,0 1 16,1 0 0,1 1 11,-4 15-28,7-9 51,-2 28-12,8-24 196,2 32-156,0-26 151,6 38-163,-4-34 113,8 40-141,-7-40 0,3 16 6,-3-24-16,-1 0-12,0-3-6,1 2 17,1 6-16,-1-6 10,3 19-22,-6-22 23,3 9-17,-5-21 5,1-1-33,-1-4-291,0-1 106,1 0-583,3 0 398,-1 0-1927,7 0 539,-4 0-3625,7 1-2212,-6-1 7606,-1 0 0,-3 0 0,-2 0 0</inkml:trace>
  <inkml:trace contextRef="#ctx0" brushRef="#br0" timeOffset="1034">504 744 23405,'53'-41'-8,"0"-1"1,-4 4 0,-6 9-357,-9 21-370,0 3-868,-1 3-1518,-1 1-4245,-5 1 7365,-5 1 0,-11 0 0,-4 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3:17:30.83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351 135 23489,'5'-49'728,"-1"9"-560,-6 33-28,0 1-34,-1 0-22,0 1-22,-1 0 67,-8-2-163,6 3-167,-15-2 133,10 9-38,-15 11 78,13-3-78,-16 21 83,18-17-5,-14 24 28,16-22 62,-11 28-40,14-24 85,-3 28-68,8-26 39,7 30-50,-3-28 67,12 31-72,-9-30 61,9 29-51,-11-31 57,3 23-45,-6-29 134,-1 14-117,-1-21 101,-5 5-124,4-11 34,-2 3-73,3-6-79,0 1 51,1-2-28,0 0 33,0-1-173,0 1 56,0 1-1299,0 6 705,-1-3-4531,1 8 2117,-1-8 3148,0 3 0,1-6 0,-1 0 0</inkml:trace>
  <inkml:trace contextRef="#ctx0" brushRef="#br0" timeOffset="249">1 595 24206,'24'-68'28,"-1"14"-23,-4 51-10,1 1-1,1 2-27,2-1-63,0 1-72,0 0-89,-2 1-113,0 0-2845,21 2 1310,-19 0 1905,31 0 0,-42-3 0,10 0 0</inkml:trace>
  <inkml:trace contextRef="#ctx0" brushRef="#br0" timeOffset="1181">526 157 24021,'27'36'123,"-5"-5"-84,-16-16 6,-1 1 17,0 0 16,0 2 6,-1 1 6,-1-1-1,0 2 1,-2 0 11,0 0-17,-1 0 89,0 13-139,-1-13 5,1 16-33,-1-25-1,1 5-10,0-11-1,0 0 1,0-4-18,0 1 23,0-2 6,0 2-12,0-1-5,2 3-11,-2-1-74,4 2 63,-3-2-34,1-1 78,-1-1 291,0-1-268,0-2-29,-1 2-21,0-2 4,0 1-4,0 0-12,0 0 11,-1 1-50,0-1 67,0 1 33,-1-2-27,2 1 67,-2-1-51,2 1 40,-1-4-23,0 3 40,0-6-46,0 3 68,1-5-90,-1 6 1,4-12-18,1 9 12,8-12 10,-1 9 29,20-12-28,-14 12 5,27-9-27,-28 15-12,14-1 11,-21 5-38,7 5 44,-9-2 50,10 15-16,-12-9 33,6 12-50,-8-12 156,1 13-111,-2-13 201,-2 16-168,-2-16 84,-7 12-111,-1-10 133,-18 13-162,10-11 96,-32 12-102,28-16 46,-26 5-74,32-11-122,-6 0-113,16-2-4570,0-1 879,4 0 3921,1 3 0,1-2 0,0 2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3:18:02.42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195 219 23797,'9'29'465,"-2"-1"-342,-2-8-33,-3 2-40,1 1-28,-1 2-10,0 1 10,-1 1-16,0 1-1,-1-1 1,1 2-1,0-2-5,0 0-5,0-2-3382,1-2 3387,-1-1 17,5 11-6,-3-14 1,6 19-29,-5-25-78,5 11-12,-4-16 2749,3 2-3225,-3-7-4979,4-1 28,-4-1 5534,1-2 0,-5 0 0,0 0 0</inkml:trace>
  <inkml:trace contextRef="#ctx0" brushRef="#br0" timeOffset="301">19 482 16426,'-10'-1'3641,"2"1"-2863,8 0 1972,0 0-2610,7-10 6,1 7-17,8-8-17,-2 9-6,3 1 101,23-4-162,-12 2-179,55-7-79,-46 6-661,38-2 180,-48 5-2969,26 2 1590,-26 0-554,13 1-179,-19 1-2851,-3-2 5657,-3 0 0,-8 0 0,-3-1 0</inkml:trace>
  <inkml:trace contextRef="#ctx0" brushRef="#br0" timeOffset="683">611 548 20543,'15'42'621,"-3"-9"-492,-11-32 0,0-1 2459,0 0-2465,-3-1-33,0-3 5,-2-3-11,1-2-23,0-1-10,0-1 94,0-16-89,2 8 135,-1-27-90,3 24 167,6-28-212,-1 29 141,11-20-180,-8 25-6,16-12-5,-11 19-18,9-4-16,-10 9-11,2 2-39,0 1-68,-1 0-78,2 1-84,-1 3-79,0 1-128,1 2-174,-1 2-319,0 0-510,-1 3-700,1-1-645,-2 2-295,-1-1 3158,0 2 0,-6-6 0,-1-1 0</inkml:trace>
  <inkml:trace contextRef="#ctx0" brushRef="#br0" timeOffset="1118">1114 416 23495,'-25'-18'33,"0"6"-22,9 23 17,-1 1 0,1 0 12,0 2-1,2 1 0,2 0-5,1 1-1,0 5-33,5-6 34,0 14 184,17-6-139,-4-4 133,21-9-167,-14-14-17,14-7-28,-13 1 0,6-6-11,-6 3-6,0-3 12,1 1-18,11-16 29,-12 13 11,12-20-29,-19 26-16,3-7-39,-9 15-62,1 3 141,-3 5 4,-3 23-38,3-12-90,-3 22-78,4-22-1682,7 16 271,-1-16 1601,15 15 0,-15-22 0,7 4 0</inkml:trace>
  <inkml:trace contextRef="#ctx0" brushRef="#br0" timeOffset="1416">1508 394 24066,'-74'12'257,"11"0"-156,49 2-11,2 1-1,2 0 1,1 0-6,3 0 84,1 13-112,2-11 286,10 18-224,2-24 67,31 6-258,-15-16-409,34-6 28,-29 1-184,10-4-298,-15 2-3584,9-3-1877,-10 2 6397,9-4 0,-21 7 0,-2-1 0</inkml:trace>
  <inkml:trace contextRef="#ctx0" brushRef="#br0" timeOffset="1788">1727 0 23075,'14'42'778,"-3"-3"-548,-10-14-34,0 3-40,-1 0-32,1 0-29,1 0 123,1 32-190,0-26 11,0 34-16,-3-35 10,-4 14-27,2-18-12,-3-1-5,2-18-11,1-2-23,0-1-28,1-3-246,0-1 45,1 0-90,0-2-2913,0 0 0,0-1 0</inkml:trace>
  <inkml:trace contextRef="#ctx0" brushRef="#br0" timeOffset="2166">1903 263 11984,'10'1'4644,"-1"0"-2998,-9-1 3289,0 0-4924,-22 5 0,9 0-5,-18 6 11,15-1-17,1 1 11,1-1-5,2 0 5,1 1 11,2-2-5,1 1-6,2-2 0,3 1 12,0 2 5,2-3 129,6 8-23,1-8 34,5 2 22,-1-4 6,2-2-56,1 1 12,3 0 77,9 0-150,-4-1-23,7 1-12,-8-1-16,1-1 23,0 0-46,-1 0-21,4 4-12,-7-3-370,10 4 34,-15-3-123,4 1-213,-11-3-359,0-1-677,-1 1-1205,-1 0 2941,0-1 0,-1 0 0,-1-2 0</inkml:trace>
  <inkml:trace contextRef="#ctx0" brushRef="#br0" timeOffset="2383">2253 372 24116,'-8'91'-907,"3"-16"-179,4-64-1155,1-1-1501,0-2-4833,0-1 8575,0-3 0,0-2 0,0-1 0</inkml:trace>
  <inkml:trace contextRef="#ctx0" brushRef="#br0" timeOffset="2524">2253 197 18800,'-9'-10'-347,"1"2"-633,8 8-2297,0 0 0,0 0 0</inkml:trace>
  <inkml:trace contextRef="#ctx0" brushRef="#br0" timeOffset="2917">2384 460 15160,'11'8'1720,"-3"-2"-903,-8-6 2902,0 0-3243,8 23-10,-6-18-69,6 18-178,-6-25-146,0-2-29,1-4-10,1-3-12,1-2-5,1-3 0,4-8 0,-2 4-12,4-6 1,-3 7-6,1 1 6,2 1-1,1 0 6,2 1 6,0 1 6,1 2 10,1 1 18,0 1 5,0 3 16,-1 2-10,-1 1-6,-2 3-11,-1 1 16,-2 1 264,6 15-213,-6-5 140,4 30-196,-9-19 6,1 32-68,-4-29-218,3 27 0,-4-30-106,2 8-174,-2-17-252,1-2-382,0-2-693,2-1-1014,0-3-1855,1-2-1517,1-1 6217,-2-1 0,-1 0 0,-1 0 0</inkml:trace>
  <inkml:trace contextRef="#ctx0" brushRef="#br0" timeOffset="3366">3063 285 23052,'-88'25'448,"14"-3"-285,55-7-18,2-1-33,3 1-45,1 0-16,4-1-23,2-1 0,3 0-6,3-3 23,0 0 0,2-3 28,2 0 16,2-2 46,2 0 184,5-3 67,28-10-347,-15 0 23,29-14-45,-34 10 146,16-11-113,-20 13-11,6-5-11,-15 12-11,-2 1 11,0 2-11,-2 0 28,0 0 22,0 3 39,0 3 331,2 20-336,-3-6 168,6 57-224,-5-41 44,2 44-33,-4-49 101,-5 27-90,0-30 157,-26 29-201,11-38-63,-30 13-66,23-23-958,-28 5 190,26-6 874,-29 10 0,42-12 0,-9 4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3:17:59.24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2 176 21282,'26'33'689,"-6"-3"-481,-16-16-1,-2 0-17,1 3 1,0 2-12,-1 1 437,-1 31-493,0-22 11,1 31-94,-1-38 122,4 28-151,-4-28 84,4 26-67,-5-33 17,1 10-50,-1-17-68,0 1 34,0-7-437,0 2 44,0-4-8283,0 0 5937,1 0-3165,0 0 5943,0 0 0,0 0 0,-1 0 0</inkml:trace>
  <inkml:trace contextRef="#ctx0" brushRef="#br0" timeOffset="349">2 504 11659,'-1'-5'3002,"0"0"-2402,1 5 4536,0 0-4951,73-47-850,-47 35 833,57-35-17,-65 47 176,1 1-53,12 8-162,-14-2 381,12 17-291,-23-10 308,-1 26-409,-7-18 195,-11 31-184,1-28 353,-30 31-370,20-36 664,-25 17-709,26-27-5,-5 3 5,8-6 1,0-4-1,2 0 1,2-2 10,-2-5-61,6 0-442,0-12 83,10 4-1949,18-19 685,-3 15 775,33-17 0,-33 23 0,12-4 0</inkml:trace>
  <inkml:trace contextRef="#ctx0" brushRef="#br0" timeOffset="783">353 504 21388,'91'-4'655,"-16"0"-396,-57 0 4,-1 0-33,-1-1-23,-1 0-45,-1 0-44,-3-2 235,7-6-258,-10 6 45,4-10-140,-11 10-51,-7-9 18,1 8-135,-16-9 89,9 11-145,-26-2 196,20 10 12,-14 2 4,16 6 12,1 0 12,0 3 60,-3 8-32,5-3 83,-6 19-67,13-18 73,1 22-101,8-24 123,14 18-84,-2-22-78,44 7-174,-27-17-879,41-7-180,-41-4-8587,28-12 8968,-36 10 1,7-3 0,-26 11 0</inkml:trace>
  <inkml:trace contextRef="#ctx0" brushRef="#br0" timeOffset="1072">944 1 23819,'0'57'280,"0"0"0,0 41-117,-3-65-6,1 1-17,-1 1-34,2 0-22,-1 0-67,1-1-12,1 12-49,1 22 21,0-25-78,3 13-27,-3-47-1440,3 2 806,-3-9-5114,1 0-1703,-2-3 7579,0-1 0,0 0 0,0 1 0</inkml:trace>
  <inkml:trace contextRef="#ctx0" brushRef="#br0" timeOffset="1300">747 438 21971,'47'-23'146,"0"-1"0,36-15-118,-52 35-12,0-2-16,2 2-28,-2-1-84,-1 1-163,-1 1-302,-2 0-548,-2 1-858,-3 1 1983,13-2 0,-20 2 0,8-1 0</inkml:trace>
  <inkml:trace contextRef="#ctx0" brushRef="#br0" timeOffset="1632">1294 66 23097,'21'62'795,"-7"-6"-599,-16-27-33,-2 2-46,1 1-10,0 2-29,0 2-5,0 0-45,-1 0-6,2-1-11,-1 25 29,2 0-52,0-7-144,3-8 44,0-37-443,2 2 180,-2-10-2902,3-10 684,-3 2-852,3-10-4575,-4 8 8020,1 0 0,-2 4 0,1 3 0</inkml:trace>
  <inkml:trace contextRef="#ctx0" brushRef="#br0" timeOffset="2598">1119 438 23125,'47'-21'176,"0"1"1,33-14-54,-57 33-17,0 0-27,1 0-23,-2 0-34,1 1-22,-1-1-190,18 1 33,-14 1-980,33 2 728,-37-2-1047,25 2 985,-32-5-217,14-2 693,-20 0 152,7-3 17,-11 3 106,1 0 106,-3 2 56,-1 1 6,1-1 432,-1 2-684,0-1 515,0 0 85,-2 1-718,1 0-50,0-1 6,1 1-1,0-2-5,2 0-11,-1 1 11,1-1 17,1-1-23,-2 0 29,2-1-7,-3 1 208,1 0-179,-3 1-78,-1-2-40,-3 1-123,-22-4 162,11 5 1,-30-2 16,25 4 67,-24 7-44,25-1 72,-23 17-78,25-7 23,-11 16-35,17-13 29,-3 25-45,10-19 11,2 38-16,6-38 55,7 25-11,0-34 152,27 12-118,-17-18 95,36 1-168,-33-13-56,23-5-40,-24 1-1281,25-7 744,-27 7-1462,17-4 544,-26 7-6683,8-2 6688,-13 2 263,7-2 1669,-12 4 3631,1-1-2163,-2 2 2189,-1 0-3644,1 0 60,-1 0 633,3 4 61,2 4-929,-1 0 46,3 3-158,-4-6 801,3 1-493,-4-4 403,0-4-806,-2-4 22,-2-11-28,1 4 12,-2-28-7,2 20 29,7-31-11,0 32 235,18-22-185,-9 25 50,20-11-95,-14 16-50,31-6-95,-22 10-1121,34 1 230,-37 10-6822,24 9 7819,-32-2 0,3 1 0,-16-7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3:18:07.01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197 65 19899,'10'41'1080,"-2"-4"-856,-7-14-33,1 0-29,-1 2-22,1 1-22,0 3-12,-1-1 57,2 15-34,0 25-101,-1-20-50,0 32-57,-3-54-605,-2 23 175,1-32-3249,0 12 1310,1-20 2448,1 6 0,0-12 0,0 2 0</inkml:trace>
  <inkml:trace contextRef="#ctx0" brushRef="#br0" timeOffset="633">0 393 21181,'52'-33'72,"-1"0"1,-4 3 0,-7 5-50,-16 12-1,0 0 1,-2 1-23,-1 0 11,0 0-11,-1-1-6,-1 0 6,0-1-5,-2-1 5,-1 0-6,0-1 0,-2-1 12,0 2 16,3-7 6,-6 6 23,8-11-40,-12 17-22,6-4 5,-10 12 79,7 6-23,-5 3 376,4 27-218,-6-11 134,-2 53-270,-3-35 96,-3 11 0,0 1-84,-1-5 11,0 3 1,0-1-35,2-12 18,-1 26-51,4-43 117,3 5-55,0-18 151,13-12-191,-5-6 23,25-34-62,-17 18-5,28-38-17,-27 37-23,25-23 6,-26 34-34,14-4 57,-22 17 22,3 12 11,-11 1 11,-1 32-39,-3-16-6,-4 40-61,2-35-1053,0 38-6,6-41-8705,8 25 8427,-4-37 1,3 3-1,-7-17 1</inkml:trace>
  <inkml:trace contextRef="#ctx0" brushRef="#br0" timeOffset="1400">985 437 23226,'-38'-26'263,"3"9"-179,17 35 6,0 1-6,0 2-45,-1 2 17,4 1-23,1 0-5,4 0-5,2-1-6,4-1-6,2-1-6,1-2 141,12 9-56,-3-14 190,21 5-230,-14-20 90,22-16-101,-19 3-16,10-12-1,-14 10-11,0-2 6,-1 0-17,0-1 11,-3 0-5,0 0-1,-3 1 23,3-11-50,-7 13 5,3-13 6,-6 21-135,1-1 158,-1 11-7,0 15-27,0-4 11,4 28-1,-1-21-100,12 29-11,-7-27-672,11 26 420,-12-29-1614,8 17 757,-11-25-5461,9 4 4329,-8-12-2817,8 0 5181,-7-4 0,6-5 667,-8 2 5796,2-5-4172,-4 5 2532,2-5-3776,-2 7 986,0-3-1646,0 4 514,-2 0-548,1 1 533,0-1-758,-1-1-21,4-10-102,-2 3 40,10-24-17,-4 16-11,14-31-23,-10 27 1,20-31-1,-16 30-5,21-23 11,-21 30-22,16-6 22,-21 17-23,10 9 29,-13 4 22,8 26-28,-10-12 11,2 36-22,-5-30-600,3 36 62,-2-36-8704,1 33 544,-3-41 8709,-2 10 0,0-27 0,0-2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3:18:12.16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138 172 21741,'-42'25'302,"8"-1"-194,23-10-8,2 1-10,-1 1-12,2 0-22,0 0-22,1 1 5,2-1-5,3-1-1,1 0 12,1-2-34,3-1 309,10 2 262,18-7-481,-5-2 56,26-18-96,-30 1 12,21-16-17,-25 12 213,9-27-174,-18 22 67,-6-26-122,-9 31-40,-18-12-40,10 19-290,-23-1 5,19 11-929,-18 9 77,19 1 1177,-12 23 0,20-23 0,-5 13 0</inkml:trace>
  <inkml:trace contextRef="#ctx0" brushRef="#br0" timeOffset="312">357 281 11536,'3'10'4324,"-1"-2"-3232,-2-8 2639,0 0-3563,38 24 44,-28-16 102,28 17 67,-36-22 12,-2-3 206,0 1-437,-2-1 152,-4-8-230,1 1 229,-8-21-217,7 11 161,-2-29-150,6 22 335,12-30-268,-1 29 145,28-27-291,-15 30 28,37-17-135,-31 25-122,17-3-219,-21 13-359,-1 2-682,-2 1-1614,-2 4-3810,-3 1 6885,-5 3 0,-5-4 0,-3 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3:18:10.66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417 129 20845,'-47'-46'476,"9"9"-381,27 37-33,1 2-34,0 0-11,1 4-6,-1 0 11,1 2-22,0-1 6,1 3 5,0 0 0,1 0 6,0 0 33,-2 6 275,-7 16-207,7-8 247,-4 31-220,10-30 146,4 26-156,2-25 285,14 43-336,-7-36 173,18 46-184,-17-50 28,13 37-67,-16-35 38,2 38-60,-8-39 55,-7 24-56,2-35 11,-9 10-5,7-18-168,-4 5 61,7-12-234,-1 1 10,3-5-1910,0-9 359,0 3 1865,3-17 0,-2 15 0,1-4 0</inkml:trace>
  <inkml:trace contextRef="#ctx0" brushRef="#br0" timeOffset="234">1 501 20364,'53'-27'240,"-1"-1"1,-3 3 0,-8 5-269,-14 11-219,-1 2-318,0 4-527,-2 1-835,-2 2-751,-1 3-408,-1 0-2638,-4 2 5724,-2 0 0,-7-3 0,-2 0 0</inkml:trace>
  <inkml:trace contextRef="#ctx0" brushRef="#br0" timeOffset="654">986 107 22828,'-43'-30'70,"-1"0"0,-29-17 3,60 56 0,-1 0 22,2 3-22,0 0 22,1 3 11,-1 1-16,1 2 28,-1 2 173,-5 25-78,5 12-152,-1 1 96,12 26-112,4-46 89,12 54-95,-7-57 6,10 32-34,-11-45 6,1 4 6,-3-11-1,-1-3 0,-1 0-22,0-2 17,-2-2 0,1-2-6,-2-2-5,1-2-17,-1 0-1,0-1-10,0 0-3255,0-1 0,0 1 0</inkml:trace>
  <inkml:trace contextRef="#ctx0" brushRef="#br0" timeOffset="868">526 457 20671,'52'-27'784,"0"0"1,35-18-639,-62 37-118,-1 3-90,-1 2-100,-2 3-186,-1 2-369,-2 1 717,9 15 0,-15-12 0,6 9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3:18:16.17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66 23903,'12'37'152,"-2"-2"-85,-10-16 0,0 3 11,0 1-16,0 1-6,0 1-6,-1 0-10,-2 31-29,2-25 22,-2 44-33,3-53-11,0 17 17,1-30-169,1 1 29,0-8-986,1 1 571,-3-4-1691,2-3-113,-1-1 2353,4-10 0,-4 9 0,3-3 0</inkml:trace>
  <inkml:trace contextRef="#ctx0" brushRef="#br0" timeOffset="383">241 1 16734,'12'3'2890,"-2"0"-2156,-10-3 2285,0 0-2823,10 6-28,-6 2-17,7 6-5,-7 2-17,-1 2-1,1 0-27,-1 3-11,-1 2 55,1 12-89,-1-5 68,0 33-113,1 1 0,-2-7 28,5 11-33,-3-47-6,4 17-6,-5-28 45,2 3-27,-2-11-192,0-4 18,-1-1-314,2-5 140,-2 1-101,0-2-218,-1 2-365,0 0-677,0 1-1059,0 0-571,0 1 3327,0-1 0,0 3 0,-1 0 0</inkml:trace>
  <inkml:trace contextRef="#ctx0" brushRef="#br0" timeOffset="800">175 110 21954,'51'-21'311,"0"1"0,36-12-148,-59 36-23,1 1-6,0 3-22,-1 1 0,-1 2-6,-2 1 6,-3 3 504,17 41-532,-21-27 51,11 40-68,-26-44 11,-1 7-5,-2-11 0,-3 0-6,-2 1 0,-3-1 6,-3 0 56,-9 8-90,3-6-5,-8 4-6,5-8-6,-2-3 6,-1-1-17,-1 0-11,-14 0 0,8-5-263,-30 4 39,30-9-1153,-28 4 285,38-5-6386,-8 5 124,22-4 7354,3 1 0,3-3 0,0-2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3:12:07.92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292 0 25348,'-43'7'303,"4"3"-219,17 7 6,2 4-34,-1 0 17,2 3-12,-1 1-10,2 2-18,1 0-10,0 1 5,3 1-17,0-1 6,5 0-12,0 0-22,4-2-16,2 0-1,1-3 1,2-1 21,4-1 7,3-2 10,4-2 12,4-2-28,2-1 0,2-2 0,3-1 27,3-2-4,1-4 16,3-3 0,1-4-12,0-3 24,2-6-7,0-4-5,0-3 28,1-3 6,-1 0 5,-2-3-5,-4 0-51,-4-1 17,-4-1-17,-6 0-11,-4-1 22,-5-1-16,-1 0 11,-6 0 22,-3 2-28,-6 1 0,-6 2-22,-4 2 11,-5 2-11,-2 3 11,-1 1-6,1 2-22,2 1-22,3 1-62,3 3-95,4 1-275,3 1-392,6 2-968,4 2-2679,2 1-4838,4 1 9359,1 1 0,0-1 0,0 1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3:18:15.34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110 126 20929,'-18'-64'1176,"4"13"-968,15 48-90,0 1-51,1 1-17,0 1 6,2 2 28,1 3 79,6 11-1,12 33-134,-8-12 34,10 50-51,-19-48 0,2 46-28,-6-48 6,-1 29 5,-1-37 18,-6 28-29,3-33-34,-3 17 46,4-33 61,2 0-51,0-7-49,8-10-24,-2 3-665,12-14 200,-9 10-1410,3-6 94,-8 10 1849,2-4 0,-5 7 0,2-1 0</inkml:trace>
  <inkml:trace contextRef="#ctx0" brushRef="#br0" timeOffset="433">0 82 10192,'3'10'3321,"-1"-3"-1977,-2-7 4403,0 0-5276,66-42-147,-39 30-111,51-30-73,-54 40-67,-1 1-34,-1 2-22,-2 1 0,0 2 0,-3 2-6,-2 0 0,-1 1 0,4 5 0,-7-4 29,9 11-29,-13-9 214,3 10-97,-8-11 152,-12 9-229,1-10 55,-26 14-89,15-13-6,-30 15-39,25-14-241,-25 11 6,30-12-1821,-7 6 639,21-9-8386,15 5 9271,-3-7 0,8 2 1,-10-5-1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3:18:25.34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0 22520,'6'45'18,"-6"37"0,-2-65 1,-3 32-1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3:18:25.54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4 0 20011,'7'11'2688,"-2"-2"-2245,-5-9 1052,0 0-1534,-5 57-84,2-33-135,-3 44-257,5-48-504,0-1-1384,1-1-1815,0 0-4542,0-4 8760,0-1 0,0-8 0,0-1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3:18:28.96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0 26452,'35'2'252,"-7"2"-162,-27 9 22,0 2 11,0 1-11,0 2 33,-1 0-55,0 2-6,0 0-11,0 2-17,1 0 17,0 2-23,2 1-11,-1 0-5,2 1-1,0 0-10,1 1-6,1-1-1,-1 1 40,5 17-50,-6-16 33,7 33-39,-8-40-11,2 17 5,-4-29-38,0 4 10,-1-9-520,0 0 274,-1-1-1216,-2-2 465,0 0-4446,-1-1-3759,2-2 9236,1 1 0,1 0 0,0 0 0</inkml:trace>
  <inkml:trace contextRef="#ctx0" brushRef="#br0" timeOffset="467">351 22 24760,'26'17'802,"-7"-2"-584,-20-2-22,0 0-22,0 3-29,0 1-5,0 1-17,0 2 12,-1 3 5,0 1-39,-1 1-17,1 1-23,-1 1 219,-9 40-280,5-28 95,-10 50-67,10-58-16,-3 25-1,7-38-11,-1 8 0,4-19-107,-1-1 12,1-5-857,0 0 471,0-4-1026,0-2 202,-1-2-8526,-1-5 8474,0 6 0,1-1 1,1 5-1</inkml:trace>
  <inkml:trace contextRef="#ctx0" brushRef="#br0" timeOffset="916">242 66 13939,'-1'-2'4895,"1"1"449,0 1-5036,71-18-1136,-43 13 1085,57-12-38,-62 18 325,2 2-382,0 1 107,35 19-213,-26-8 23,46 30-57,-54-23 12,14 13-6,-25-14 190,-2 1-241,-3 1 35,-3 1 10,-2 1 576,-3 0-519,-2 1-18,-4 0 96,-9 11-62,-1-9 90,-16 16-112,11-20 168,-35 23-236,27-28 12,-46 16-6,43-27-392,-32 2 34,39-9-3120,-15-1-941,27 0 4408,-5-1 0,12 1 0,-1-1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3:18:28.12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220 196 26295,'-6'34'364,"-1"-1"-274,-1-8-12,0 1-11,2 2-11,-1 0 0,2-1-5,0 0-1,-1 1-5,2-3 67,-6 30-106,6-27-12,-4 30-22,6-42 17,2 10 5,3-19-408,7 6 106,-3-8-1810,7 3 752,-9-6 1366,0 2 0,-5-4 0,0 1 0</inkml:trace>
  <inkml:trace contextRef="#ctx0" brushRef="#br0" timeOffset="384">1 130 16488,'6'8'3338,"-2"-2"-2605,-4-6 3390,0 0-3899,69-59-23,-42 42-366,14-16 1,0 5 343,-17 24 92,1 2-159,1 1-34,0 1-22,0 4-11,-1 1 0,1 5 367,-1 2-406,18 17-23,-7 6-6,1 1 18,-15 10 10,-18-27 102,-28 22-96,5-28-5,-36 10-34,25-17-56,-35 1 16,34-4-32,-14 0-29,28-3-34,4-1-33,1-1-45,3-1-56,1-1-112,3-1-257,1 1-420,1 0-623,2 1-1271,1 2-2285,1 0 5265,3 1 0,-2 0 0,2 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3:18:26.22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202 1 24995,'28'25'628,"-4"1"-493,-20-2-18,-1 1-27,0 3 5,-1 0-39,0 2-17,0 1-5,-1 1-1,0 51-33,-1-39-64,0 8 0,0-2-26,-2-19-184,-2 18 61,0-34-1569,1 1 730,3-15-8779,4-13 9229,-2 3 0,3-5 0,-4 11 0</inkml:trace>
  <inkml:trace contextRef="#ctx0" brushRef="#br0" timeOffset="617">4 242 18414,'-2'-7'3293,"0"2"-2771,2 5 1612,0 0-2090,66-23-686,-39 17 664,52-17-11,-55 22 17,0 0-73,1 0-73,1 0-78,0 0-1804,29-1-279,-12-4 1590,7 0-23,-17-11 606,-23 8 1046,5-23-390,-12 19 603,3-16-649,-4 20-61,2-3-68,-1 7-62,2 1-32,0 0-23,2 3-1,0 0 1,0 1 16,2 1 29,-2 2 22,0 4 302,1 10-370,-3-1 135,2 21-235,-5-11 281,-5 56-382,-1-41 8,-1 11 0,-1-1-36,1-14 23,-3 31-40,6-46 90,1 7-6,1-24 62,0-3-124,3-6-33,17-26-5,-5 11-34,31-37 27,-23 33-38,25-21 28,-23 24-6,31-10 16,-33 20 1,18-3 11,-31 13-11,0 18 61,-7-6-61,-1 32-28,-2-23-431,0 29 66,1-29-1875,0 26 788,0-28 1491,-1 18 0,-1-28 0,1 6 0</inkml:trace>
  <inkml:trace contextRef="#ctx0" brushRef="#br0" timeOffset="1100">1121 417 23775,'31'-60'162,"-10"11"-112,-33 50 34,-2 2 28,-2 2 51,-3 3-6,-1 4-6,-1 1-22,0 1-6,1 2-45,2 1-5,1 0-23,2 0 18,-6 15-46,11-11 56,-1 27-33,13-31 79,16 15-74,-5-25 57,27 0-113,-19-10 23,12-3-6,-13-3-11,-2-2 39,2-2-39,-2-1 17,8-11 0,-6 6 22,10-15-16,-15 14 217,8-16-184,-14 22 12,2-6-68,-10 17-45,0 3 39,-1 4 34,-6 20-39,4-8 33,-5 31-16,5-27-23,8 24-33,-2-27-493,12 16 139,-9-20-2940,6 12 207,-9-15 3137,-1 7 0,-2-12 0,-1 0 0</inkml:trace>
  <inkml:trace contextRef="#ctx0" brushRef="#br0" timeOffset="1483">1340 526 18571,'11'5'3865,"-2"-2"-3294,-9-3 2012,0 0-2522,4 19 1,-2-12-1,3 15-5,-3-18 28,-2 0 12,2-3 10,-2 1 168,6-8-262,-3 0-68,11-20 39,-6 9-34,16-29 35,-10 22 21,26-29 6,-19 29 34,25-20 0,-26 28 61,20-7-72,-25 19 5,6 0-5,-13 6-12,0 2-5,-1 5-6,-2 4 12,0 3-7,0 3-4,-2 2-113,2 22-17,-2-15-755,2 33 250,-3-37-1897,0 16-599,-2-25 3119,0 3 0,0-12 0,0-1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3:18:21.76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44 24458,'19'15'123,"-3"-1"-112,-8-1 0,-1 0-22,-1-1-22,1 1-51,-1-1-79,-1 0-128,1-2-1759,1 8-5136,-1-6 1557,-1 1 5629,-3-8 0,-2-4 0,1-1 0</inkml:trace>
  <inkml:trace contextRef="#ctx0" brushRef="#br0" timeOffset="234">220 1 18280,'1'2'3455,"0"-1"-906,-1-1-2493,11 24-11,-6-11-17,8 19 0,-9-16-11,-2 0-28,1 1-34,-1 0-1523,1 29 654,-2-24-3152,1 26 560,0-37 3506,2 3 0,-1-10 0,-1-1 0</inkml:trace>
  <inkml:trace contextRef="#ctx0" brushRef="#br0" timeOffset="718">395 395 23103,'79'30'711,"-15"-6"-515,-54-24-28,-2 0-17,2-2-22,-2 1-17,0-3-17,-1 1-33,0-2-1,0 0-16,0-1 22,3-5-33,-2 3-1,2-4 57,-3-5-79,-4 6 17,2-12-22,-5 11-12,-8-16-5,2 17-45,-11-9 34,7 17-79,-25 10 118,19 1-17,-26 20 11,29-13 0,-9 16 11,15-6-5,4 15-11,6-12-17,17 18-51,-3-29-296,22 15-1,-16-18-3785,37 10 1276,-31-14 2868,32 7 0,-46-14 0,6 1 0</inkml:trace>
  <inkml:trace contextRef="#ctx0" brushRef="#br0" timeOffset="1100">1271 88 21864,'-61'-46'230,"9"11"-112,39 43 5,-1 2 17,-1 1 12,1 3-18,0 0 17,1 3 387,-9 26-415,11-16 286,-10 43-264,17-40 85,0 29-129,3-30-34,1 8 11,0-10 12,3 7-62,0-7 0,7 19-17,-4-24-117,7 13-1,-9-25-738,3 2 240,-5-10-4078,1 0 1261,-1-2 3422,1-2 0,-3 2 0,1-1 0</inkml:trace>
  <inkml:trace contextRef="#ctx0" brushRef="#br0" timeOffset="1300">811 504 22419,'51'-25'-224,"1"-1"0,37-14-247,-61 40-318,0 3-477,1 1-756,-1 1-583,0 1-151,-1-3 2756,4 1 0,-16-2 0,0-1 0</inkml:trace>
  <inkml:trace contextRef="#ctx0" brushRef="#br0" timeOffset="1684">1555 263 22576,'5'-85'1154,"-2"14"-947,-11 63-56,0 1-67,-3 2-50,1 1-17,-1 3-23,0 0 6,-10 6 0,-2 8 577,-8 55 0,2 12-498,4-21-507,0 22 1,7-6 500,18-48-23,1-2 1,3 0 5,1-2-12,4-1-4,0-1-12,3 0-6,1-3-11,-1 0 922,0-2-927,-1-2-12,-2-2-190,1 2 79,-4-8-556,-1 1 180,-5-8-3097,-7-9 341,3 2 3249,-6-8 0,7 11 0,0 0 0</inkml:trace>
  <inkml:trace contextRef="#ctx0" brushRef="#br0" timeOffset="1914">1161 526 22772,'44'-31'224,"-1"-1"0,33-20-145,-47 46-35,0 2-44,2 1-56,-1 1 56,25 13 0,1 2 0,-19-6 0,57 17 0</inkml:trace>
  <inkml:trace contextRef="#ctx0" brushRef="#br0" timeOffset="2257">1818 439 21455,'-57'38'398,"8"-4"-303,37-22-16,0 0-7,2 1 24,2-1-12,2 0 12,1 0 21,3 0-5,1-1 17,2 0 5,2-1 12,2-1 5,3-2 12,1 0-7,3-3-27,2-2-28,2 0-34,2-3-16,3-2-12,1-2-11,2-2 28,15-10-28,-16 6 134,15-16-95,-28 16 141,-9-24-214,-9 22-5,-20-14 5,6 19-5,-9-3 5,7 6 1,1 0 5,-26 22 0,31-13 0,-19 15 0</inkml:trace>
  <inkml:trace contextRef="#ctx0" brushRef="#br0" timeOffset="2594">2037 592 16801,'9'1'2499,"-2"0"-1855,-7-1 1955,0 0-2275,16 5-49,-12-4-85,12 2-117,-16-6-23,0-2-5,-2-2 0,-5-6 0,-15-12-40,7 6 35,-8-20 4,19 22 68,2-16-28,7 16 454,21-23-432,-9 22 141,30-20-191,-26 28-224,27-7 168,27 29 0,-37-12 0,23 16 0</inkml:trace>
  <inkml:trace contextRef="#ctx0" brushRef="#br0" timeOffset="2958">2563 23 25550,'34'31'303,"-7"-1"-202,-26-6 5,-1 1-33,0 3 5,-2 0-11,0 2-5,-2 0-6,-1 0-11,0 1 28,-2 11 5,1-10-50,0 8-6,3-13-10,2-4-35,0 0 34,1-3 1,0 2-2959,0 0 1609,0-7-1457,0-4-7036,0-13 9106,0 1 0,0-1 0,0 1 0</inkml:trace>
  <inkml:trace contextRef="#ctx0" brushRef="#br0" timeOffset="3276">2344 285 23875,'50'-23'291,"1"-1"1,37-15-158,-56 32-61,2 1-34,-1 2-22,1 1-23,-3 2-626,13 3 32,-19 0-3835,13 8 4435,-27-3 0,0 0 0,-8-3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3:18:19.91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28 1 22190,'8'42'593,"-1"-3"-509,-9-14-39,0 2-17,-3 2-11,1 1 0,0 1-17,0 1-11,-2 11-191,0 19 56,1-18-902,1 16 376,3-43-4015,8 7 1875,-2-17 2812,8-1 0,-9-4 0,1-2 0</inkml:trace>
  <inkml:trace contextRef="#ctx0" brushRef="#br0" timeOffset="519">203 329 19490,'91'8'1198,"-17"-2"-828,-61-10-62,-1 1-51,-1-1-66,-1 0-6,-1-1-28,-2 1-11,0-2 263,3-9-309,-4 6 203,3-21-230,-7 18 33,-1-13-67,-4 16 34,-13-9-73,6 11 0,-9-5-11,8 10 11,0 1-39,-1 0-6,1 3-6,-2 2-10,1 2-74,-20 24 124,13-13 0,-20 27 5,23-25 51,-13 33-39,19-28-1,-6 23 12,16-31 17,20 16-17,-9-18 5,25 11 6,-19-19-168,33 1-45,-25-5-1675,37-4 124,-39 0-5035,18-3-7,-24 3 6778,0-1 0,-11 2 0,-3 0 0</inkml:trace>
  <inkml:trace contextRef="#ctx0" brushRef="#br0" timeOffset="1001">838 132 20991,'-45'4'201,"5"1"-94,21 6 10,-1 1 1,2-1 5,1 0 0,0 0-5,2-1 50,-2 5-95,4 4-56,3-4 17,12 10-6,5-16 39,14 6-28,-5-12-16,5 0-1,-3-3-5,0 0 0,1 0-1,-1-1-4,0 0 27,6 0-28,-8 1 6,9 0-23,-14 1 129,10 9-61,-14-3 302,4 13-241,-11-9 68,-11 16-163,3-12 5,-16 13-10,10-15-147,-17 12-16,18-17-515,-10 6 10,18-12-9186,-1-2 3526,4-2 6305,0 1 0,2-1 0,0 2 0</inkml:trace>
  <inkml:trace contextRef="#ctx0" brushRef="#br0" timeOffset="1384">1211 110 20280,'-84'42'459,"15"-6"-342,58-25-44,2-1-34,2-2-16,2 1-1,3-2 6,1 1 28,1-2 11,4 1 180,8 1 436,29 4-503,-12-3 212,41 18-347,-45-15 78,21 26-45,-35-21 23,0 10 0,-13-11 0,-3 0-29,-7 1-4,-4-1 10,-13 5-44,5-7-23,-18 7-11,18-13-375,-20-1-113,28-7-4615,-4-10 1737,23 1 3366,6-7 0,-3 11 0,1 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3:18:38.17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3297 71 18756,'-74'-37'157,"16"7"-22,56 31 49,0 1 35,2 0 61,-1 3 50,1 0 34,0 3 868,5 30-1053,-1-13 197,11 52-325,-7-41 49,10 59-83,-10-49-26,-1 6 1,0-1-3,-1-8-112,4 37-7,-5-55-1152,2 15 61,-5-30-8610,4 2 5805,-4-11 4026,2-2 0,-4 0 0,0 0 0</inkml:trace>
  <inkml:trace contextRef="#ctx0" brushRef="#br0" timeOffset="1017">3034 399 20196,'57'-37'403,"-7"7"-392,-33 26-33,1 0-34,0 1-56,0 0-62,0 1-89,1-2-101,-1 1-1631,19-8 954,-14 3-2085,29-18 2505,-31 12-3416,23-24 4048,-27 19 1715,17-34 1366,-21 19-2303,4-7 842,-6 7-1430,-6 23 6,6-4-145,-7 13 3408,2 0-3352,-3 2 39,1 0 61,-1 2 68,0 2 414,3 10-320,-2 0 394,4 34-640,-4-18 236,7 51-280,-6-42 38,7 55-100,-8-51 51,6 53-62,-6-64 128,3 23 40,-6-46 470,1 0-358,0-9-6,7-26-291,-2 10-129,15-43 45,-11 33-28,7-16 12,-8 23-231,8-10 242,-10 15-337,6-5 387,-12 19 16,2 7 23,-3 1 23,3 20-23,-1-12 0,9 25-11,-5-25-342,15 17 22,-11-21-2049,23 8 1635,-18-15-1322,19-2 1686,-23-6 263,8-3 292,-13 1 756,4-2-578,-6 3 416,5-2-594,-5 4 755,10 0-503,-7 1 936,15-1-920,-11 1 762,23-4-997,-19 2 140,18-7-207,-21 3 236,15-9-259,-15 6 231,15-16-303,-18 14 16,7-13-38,-10 15 206,1-14-178,-6 13 72,1-11-112,-4 15-61,-5-2-12,1 6-167,-12 1 156,6 2-90,-25 17 152,19-6 67,-23 27-39,27-20 45,-11 28-34,17-24 33,1 27-27,9-27 100,17 24-95,-5-28 29,33 15-130,-22-23-1512,44 2-874,-35-10 2448,35-1 0,-49-1 0,6 0 0</inkml:trace>
  <inkml:trace contextRef="#ctx0" brushRef="#br0" timeOffset="-3150">253 750 21310,'-25'-18'-23,"2"5"7,15 12 10,-2 1-16,-1 1 10,-2 1 1,-1 3 11,-1 2 6,-7 7 16,-13 15-16,10-7-12,-9 23 12,26-26 22,-1 23-6,11-23 51,12 20-28,-1-23 274,23 9-151,-17-19 382,25-6-405,-23-6 102,25-20-186,-27 10 135,22-27-140,-26 23 146,11-25-129,-18 25 89,1-20-117,-7 25 22,-2-11-73,-1 19-162,0-2-5,0 9-410,1-1 583,1 4 45,2 4-17,1 0 0,13 23-33,-8-14-12,14 23-28,-13-21-1025,10 20 106,-9-19-5902,9 19 1925,-11-24 4941,4 6 0,-9-16 0,0 0 0</inkml:trace>
  <inkml:trace contextRef="#ctx0" brushRef="#br0" timeOffset="-2715">735 618 20268,'-61'33'264,"10"-5"-175,31-13-11,3-1-38,1 0-18,2-2-28,2 0-16,3-1-17,2-1 11,2-2-34,2 2 46,1-2 94,11 6 269,10-6-207,2 2 134,23-7-251,-22-3-6,14 0-12,-19 1-5,0 0 11,-3 2-16,-1 1 10,-2 1 1,-3 1 22,-1 0 224,-4 10-146,-3-4 18,-14 21-152,2-16-712,-21 24 91,20-26-5692,-14 14-576,20-22 6917,-3 3 0,9-7 0,0-2 0</inkml:trace>
  <inkml:trace contextRef="#ctx0" brushRef="#br0" timeOffset="-2316">976 553 14325,'10'2'3619,"-1"0"-2538,-9-2 0,0 0-1064,-53 36 0,32-20-1,-40 30 1,45-29-6,2-2 6,2 0-34,2-3-123,2 5 68,10-3 83,1 0 56,21-2-45,-8-8 51,23 4-45,-20-4 0,10 4 0,-16-2 0,0 2 0,-2-1 11,-2 2 1,-1 0 10,-1-1 23,-3 1 11,-2 1 95,-2 8-140,-4-3-229,-12 17-40,3-16-3965,-18 19 1411,20-24 2784,-8 5 0,16-13 0,0-2 0</inkml:trace>
  <inkml:trace contextRef="#ctx0" brushRef="#br0" timeOffset="-1967">1195 596 20834,'9'90'537,"-1"-15"-425,-3-58-33,0-3 5,1 0 22,1-3 17,0-2 959,12 0-707,-8-5 493,15-3-672,-16-6 146,10-13-281,-10 5-16,1-7-17,-5 8 6,-2 1-29,0-1-10,0 2-29,0-1-78,-1 1-117,1 1-981,0-4-84,0 5-8537,2-3 9814,-2 7 1,-1 0-1,-2 4 1</inkml:trace>
  <inkml:trace contextRef="#ctx0" brushRef="#br0" timeOffset="-1349">1523 684 20392,'34'76'1237,"-6"-14"-648,-28-60-7,1 0-33,-1-2 403,0 0-868,1-3-67,-1-2-12,0-5-72,5-24 28,-2 13-45,8-28 39,-4 27-184,18-28 201,-13 27-45,14-18 45,-17 28 5,3 0-10,-6 7-62,1 1 33,-2 3-16,2-1 66,-3 4 102,7 15-23,-5-6 62,6 25-84,-8-19 39,3 17-51,-3-18 1,5 11-6,-6-15 78,3 5-44,-5-13 425,2 0-386,-3-5-67,8-9-107,-2 0-230,18-25 180,-9 16-157,20-26 235,-20 27-27,11-14 55,-16 21-78,4-2 39,-9 9 5,1 4 85,-4 5 16,3 15-16,0-7-62,7 19-11,-5-16-157,10 14-23,-10-17-1350,11 10 489,-11-15-6168,13 2 420,-11-8 6828,6 1 0,-10-2 0,-3 0 0</inkml:trace>
  <inkml:trace contextRef="#ctx0" brushRef="#br0" timeOffset="-966">2202 574 22263,'40'21'1075,"-6"-4"-784,-26-17-45,1 0-27,0 0 16,-1 0-11,0 0 11,-1-2 191,2-1 73,3-11-454,-3 4 61,6-17-95,-10 16 84,2-17-78,-4 17-17,-1-11 23,-2 14-253,-3-6 51,0 11-152,-8 2 191,0 7-3263,-22 21 3447,13-7-16,-13 14 0,17-14 12,1 0-12,2 0 16,2-1-10,2 0-5,4-1 3391,2-2-3292,9 11-77,0-11 66,23 17-128,-11-22-3809,49 7-3932,-39-14 7752,24-1 0,-41-3 0,-5 0 0</inkml:trace>
  <inkml:trace contextRef="#ctx0" brushRef="#br0" timeOffset="2484">56 1757 21024,'-12'36'347,"4"-2"-285,8-13-34,2 1-6,-1 1-5,1-2 6,0-1 27,2 12-39,-2-15 381,4 11-139,-5-21 581,1-1-374,-1-5 318,0-7-761,-1-1-56,0-13 39,0 7-96,-1-20 29,1 16-106,5-35 133,-2 28-21,9-24 66,-5 28-38,5-4-1,-4 8 6,1 1 6,0 3-1,0 1-49,3 1 21,-3 3-50,9 1 68,-9 6 33,11 5 5,-11 3 74,16 19-40,-14-11 0,16 22-39,-19-23 45,6 11-28,-10-17 11,1 2 11,-3-9 499,0-1-370,0-2-12,5-10-200,-2 2-40,12-17 5,-5 9-307,26-32 302,-19 25-62,23-25 113,-29 37-51,7-3 78,-14 14 163,2 7-45,-5 1 157,2 31-247,-3-17-5,5 35-34,-4-35-224,8 25-16,-6-29-1413,10 20 668,-8-23-2745,8 9 823,-6-15 2924,9 1 0,-12-6 0,4-1 0</inkml:trace>
  <inkml:trace contextRef="#ctx0" brushRef="#br0" timeOffset="2834">691 1757 19199,'7'30'336,"0"-3"-247,-4-17 12,2-1 11,0 0 28,1-1 23,1 0 33,1-1 33,1-1 29,1 0 44,0-2 40,0-1 767,9-3-112,6-19-863,-5 8 130,2-22-124,-17 19 212,0-15-279,-3 15 62,-9-13-124,3 17-146,-13-7 1,8 13-667,-17 1 404,14 7-96,-11 6-174,12 1-297,-1 3-508,2 0-948,1 1-5757,1 5 4894,2-7 3283,3 2 0,2-10 0,1-3 0</inkml:trace>
  <inkml:trace contextRef="#ctx0" brushRef="#br0" timeOffset="3401">1260 1253 21864,'1'-20'527,"-2"9"-398,-1 34 0,0 2-6,1 1 17,1 3 6,0 0-29,2 1 124,10 40-230,-3-31 51,14 51-40,-14-59 29,7 23-23,-10-36 33,0 3 287,-4-15-12,-1-4 420,0-1-285,-1-1-337,-4-8-140,1 2-89,-10-18 39,6 11-129,-7-14 95,6 14-335,-18-19 329,14 19-105,-16-11 66,18 20 18,-2 0-113,1 4 191,3 0-34,-9 11 118,6 3 22,-5 11-44,6-6 33,2 13-45,6-15 62,1 20-23,4-21 84,10 14-55,-3-19 150,13 5-105,-8-12-46,7 0-50,19-9-134,-13 0-1210,42-15 229,-38 8-1069,17-6 1308,-9 2 0,-22 10 0,7-4 0</inkml:trace>
  <inkml:trace contextRef="#ctx0" brushRef="#br0" timeOffset="3834">1611 1604 23758,'49'-1'588,"-9"1"-403,-34-2 11,0 2-23,-1-1-5,0 0 6,-1 0-40,0-1 29,1-1 84,1-2 77,4-10-268,-3 5 0,1-7 45,-4 6-45,-3 3 17,1-8-95,-2 8 16,-2-4-78,-1 7 17,-3 0-499,-12 0 348,6 4-287,-25 8 399,19 0-34,-24 21 117,26-11 23,-13 24 6,21-21 50,-2 25-11,9-26 95,19 28-95,-5-29-68,27 13-61,-15-23-1170,38 1 347,-27-6 907,53-2 0,-63 0 0,20-2 0</inkml:trace>
  <inkml:trace contextRef="#ctx0" brushRef="#br0" timeOffset="4135">2071 1166 25376,'-8'-21'258,"2"9"-146,6 33-5,1 5-12,0 3-11,2 3-11,0 3-23,0 0 1,1 1 21,3 16-32,8 29-63,-3-23-355,4 12 233,-10-46-130,1-2-190,-1-4-3652,5 6 6,-6-11 4111,4 3 0,-7-14 0,-1 0 0</inkml:trace>
  <inkml:trace contextRef="#ctx0" brushRef="#br0" timeOffset="7067">2662 1100 12545,'19'31'448,"-3"-4"-230,-13-13 135,0 2 123,-1 0 84,0 3 28,-1 3-22,-1 1-62,1 4-34,-1 3 600,-4 34-588,-3 26-454,1-13-6,0 17 0,6-69 253,0 11 73,1-29 1544,2-1-1421,-1-10 16,7-18-409,-4 4 57,11-36-102,-9 27 19,10-35-58,-9 36-23,11-27 12,-11 34-95,8-13 79,-9 23-29,6-1 68,-7 10 33,9 11-39,-8-1 11,12 24-11,-11-17-89,15 22-57,-13-24-1293,16 18 375,-15-20-8083,18 15 4851,-20-19 4296,10 3 0,-16-10 0,-1-2 0</inkml:trace>
  <inkml:trace contextRef="#ctx0" brushRef="#br0" timeOffset="7518">3253 1363 21399,'-75'12'101,"11"3"-45,50 1 17,0 4-6,1-1 12,0 2-29,2-1-11,2 1-16,1 0-18,2 0 12,3-1-6,2-1-11,1-2-11,1-1 11,6 1 0,1-4 84,14 3 286,0-13-241,1-2 62,9-26-152,-18 8 22,17-40-55,-19 33-28,6-26 5,-13 33 34,-1-8-6,-2 14-274,-1-1 44,-1 10-218,0 5 414,0 2-10,0 14 21,-1-7 12,1 7-11,1-7 0,2 0-34,2 0-1125,10 14 5,-4-9-6268,16 22 7433,-14-20 0,3 2 0,-11-13 0</inkml:trace>
  <inkml:trace contextRef="#ctx0" brushRef="#br0" timeOffset="7917">3560 1275 14113,'8'5'3254,"-2"-1"-2717,-6-4 427,0 0-896,-54 26 32,35-12 35,-42 21 5,50-18-17,1-2 11,-3 18-134,7-17 45,1 14 56,9-22 968,24 3-794,-9-7 117,27-1-263,-24-3 78,27 4-146,-29 0 293,13 15-158,-28-5-17,-3 10-56,-7-6-39,-5 2-67,-4 0 28,-2 0-11,-1-2-6,-2-2-135,-13 3-89,15-9-1216,-9 1-413,22-10 1825,7-8 0,-1 6 0,4-6 0</inkml:trace>
  <inkml:trace contextRef="#ctx0" brushRef="#br0" timeOffset="8468">4370 1231 23758,'-40'-25'-62,"6"6"23,25 23 22,-1 4 17,-1 2 0,-1 3-5,1-1-7,1 2-4,2 0-7,1-1 12,2-1-23,0 0-89,4 3-34,12 3 157,-2-7 34,29 0-23,-18-10-11,20-1 0,-21 0-17,14 4 12,-20 1 44,-3 22-17,-16-11 34,-19 26-28,3-22 56,-42 28-72,33-26-1,-35 20-67,48-31-795,-5 2 375,20-11-2140,13-1 420,-1-1 2196,22-2 0,-20 1 0,6 0 0</inkml:trace>
  <inkml:trace contextRef="#ctx0" brushRef="#br0" timeOffset="8834">4611 1297 15294,'3'6'3266,"0"-1"-2605,-3-5 437,0 0-986,-25 46-11,16-28-6,-18 36-23,24-39-4,2-2 10,0-1 157,5 0 808,13-3-747,-4-3 242,23-18-432,-19 2 186,19-27-220,-21 18 7,6-12-1,-14 16-5,-1 0 5,-2 1-10,-2 2-24,-1 1-38,-2 2-62,-2 3-801,-12 0 359,3 4-1804,-21 10 890,17-1-7012,-13 20 3859,19-14 4565,-1 6 0,9-15 0,1-1 0</inkml:trace>
  <inkml:trace contextRef="#ctx0" brushRef="#br0" timeOffset="9400">4917 1231 21439,'42'90'476,"-8"-17"-325,-33-68 46,0-2 94,0-1 84,-1-1 331,1-1-499,0-1-134,-1-2-45,2-15-28,-1 5-28,4-29 28,-2 21-107,9-32 34,-6 30-151,11-24 163,-10 29-118,8-7 128,-11 19 1,1 2 27,-3 4 12,-1 0 39,1 1-11,0 1 11,1 3 0,2 1-6,-1 2 23,2 0 28,5 6-45,-2-3 84,12 13-67,-9-12 33,14 14-50,-14-17 11,9 7-44,-13-12 94,6 1-38,-7-6 55,5-10-78,-5 3-22,8-20-1,-8 15-66,11-13 5,-11 17-95,7-2 106,-11 9 45,3 11 50,-6 0-16,1 27-51,-1-15-145,0 36-34,0-32-1070,4 30 560,-1-36-2739,11 13 1446,-6-25 1999,12 0 0,-15-7 0,5-1 0</inkml:trace>
  <inkml:trace contextRef="#ctx0" brushRef="#br0" timeOffset="9817">5552 1253 22470,'66'23'1226,"-12"-4"-940,-41-22-62,-1 0-67,1-4-23,2-1-28,0-2-22,0-1 23,1 0-6,-1 0 27,-1 0 12,-2 0 0,-1 0-16,-2-1-23,-1 1-17,0 0-22,-1-1-12,-1 1-16,-1-1-6,-1 1-17,0 0 11,-3 0 17,1-1-22,-3 3-123,-9-5-421,-21 14 460,5 1 16,-34 29 57,33-8 145,-30 36-73,36-30 69,-10 36-97,25-37-5,6 13 16,9-22 18,7-1-12,6-4-843,25-5 0,6-3-4735,2 1 800,0-3 1,-3 0 4710,-19-3 0,-16 0 0,-8 0 0</inkml:trace>
  <inkml:trace contextRef="#ctx0" brushRef="#br0" timeOffset="10868">1830 2655 20772,'34'-2'745,"-5"0"-521,-18-2-28,1 0-45,2 0-38,1-1-29,1 0-11,1-1 5,0-1 73,10-4 264,17-13-314,-12 8 151,20-21-163,-35 23 281,11-14-230,-19 17 179,-3-11-285,-9 14 55,-8-8-55,2 10-152,-17-1 12,12 5-124,-16 7 141,15 2-23,-17 24 95,16-12-28,-19 30 39,21-27 1,-6 26 10,15-28-5,7 23-5,5-27-1,21 19-33,-9-21-627,35 10 94,-25-17-3187,42-2 1284,-40-8 2475,37-16 0,-50 11 0,11-8 0</inkml:trace>
  <inkml:trace contextRef="#ctx0" brushRef="#br0" timeOffset="11234">2421 2589 17904,'6'81'1060,"-1"-15"-758,-3-64 6,-2 0 28,1-1 17,-1-1 447,2 1-352,-2-1 40,1-1-56,0-1-91,1-1-94,-1-3-91,3-2 68,-1-8 174,4-28-353,-2 16 61,2-27-44,-5 33 95,6-22-141,-4 22 74,8-25-62,-6 30-62,8-15-5,-7 22-157,9-6 79,-7 13-639,21-2 308,-13 4-96,12 2-246,-10 1-431,1 2-919,1-1-968,1 0-4185,-1 0 7293,-2-1 0,-9 0 0,-4-1 0</inkml:trace>
  <inkml:trace contextRef="#ctx0" brushRef="#br0" timeOffset="11651">2837 2698 21080,'9'39'1143,"-2"-10"-969,-5-33-51,0-4-5,0-2-6,-1-3-17,1-3-5,-1 0-6,0-2 11,0 0 168,2-22 135,5-3-264,-1-2 163,9-10-224,-6 31 33,22-29-95,-17 33-44,18-14-1,-20 25-308,17-2 85,-14 9-1283,24-2 615,-20 6-8222,28 8 2768,-31-4 6379,12 5 0,-24-8 0,-2-2 0</inkml:trace>
  <inkml:trace contextRef="#ctx0" brushRef="#br0" timeOffset="12084">3363 2458 23495,'-19'16'33,"2"1"-22,10-3-11,1 0 12,1 0-1,1 0-6,2 0 1,0 0-12,2-1 6,0 1 0,1-2 140,13 9-16,-5-10 251,20 4-190,-12-13 279,33-19-391,-26 6 101,33-29-96,-38 22 12,7-11 11,-16 12 0,-3 1-11,-4 0-1,-1 1-27,-2 1-29,-4 2-27,-3 1-12,-4 1-16,-8-1 5,2 4-89,-14 1 33,11 5-616,-25 12 297,24-5-1524,-16 17 1003,29-11-1775,0 8 436,7-9 2252,14 9 0,-10-13 0,10 4 0</inkml:trace>
  <inkml:trace contextRef="#ctx0" brushRef="#br0" timeOffset="12467">3713 2458 23091,'25'34'605,"-4"-5"-459,-19-24-12,0 0-5,-1-1 22,0-1-5,0 0 16,-1-1 656,1 0 157,-1-1-936,-1-6-11,1 1 6,-2-5-18,-1 1 102,-1-11-68,2 5 135,0-27-123,4 20 16,12-37-50,0 28 67,29-42-67,-16 38 0,9-4 0,2 1-22,0 7-12,8 1 1,1 3-62,-4 9-1081,53-6 27,-54 18 1121,41 11 0,-59-4 0,8 7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3:19:40.81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0 20515,'0'0'0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3:12:05.57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65 88 21097,'-2'-38'1166,"1"7"-870,2 30-49,0 0-34,0 1-34,-1 0 162,2 0-156,-2 1 28,1 2-6,0 1-39,0 5-33,-1 3-51,0 5-45,-2 2 11,-1 5-22,-2 2-11,-2 1 5,1 2-22,-1 1 17,2 1-6,-1 1-5,1 1 0,0-1 5,1 0 0,1 0 0,0-1-5,1-1-34,0-1 0,0-2-6,1-2 6,1-2 28,0-2-5,-1-2-1,1-2 12,-1-3-18,1-1 18,0-3 5,0-2-28,0-3-5,0-2-40,0-1-2755,0-2 1591,1-2-662,1 1-1008,2-2-924,0 1-2341,0-2 6161,1 2 0,-2 0 0,-2 1 0</inkml:trace>
  <inkml:trace contextRef="#ctx0" brushRef="#br0" timeOffset="523">416 1 23024,'-28'49'61,"1"0"1,-21 34 0,29-58 0,-1 0 27,0-1 1,0 0-6,1-1-6,0-1-33,1 0-11,1-1-12,2-1 6,1-1-11,1-3 16,2-1-5,1-2-5,1-2 27,3-2 1,0-3 5,3-1 16,1-2 1,1-2 269,0-1-281,4 0-21,-1 0-1,2 0-11,1 0-11,-1 1 5,2 0 0,-1 1 1,0 2 22,1-1-17,0 2 0,0 0-12,1 1 24,1 2-18,0 1-16,2 1 38,-1 1-10,3 0 22,-1 0 17,3 0-17,-1 2-17,2-1 6,0 1 5,0-1-11,0 0-39,0-1 23,-1 1-23,0-1-6,-1-1 46,0 0-62,-3-1 10,-1 1-11,-1-3-44,-3 0 0,0-3-56,-3 1-79,0-3-111,0 0-191,-1-1-331,1-1-717,-1 0-1864,0 0-4672,-1 0 8088,1 0 0,-1-1 0,1 1 0</inkml:trace>
  <inkml:trace contextRef="#ctx0" brushRef="#br0" timeOffset="886">679 417 24312,'0'50'221,"-1"1"1,0 35-66,-5-61-27,-1 2-34,0 0-16,-1 2-6,1-1-1,-1 1-9,1-1-19,-1 0-27,1 0-6,-2 1 17,0-2-11,1 1-6,1-3-22,0-2 17,1-4-1,1-3-5,0-4 17,1-2-56,1-3-6,1-3-22,0-2-62,2-1-459,-1-1 5,4-3-307,0-2-584,3-5-1314,1-1-1419,0-5-4363,0 1 8570,-1 1 0,-3 7 0,-2 2 0</inkml:trace>
  <inkml:trace contextRef="#ctx0" brushRef="#br0" timeOffset="1255">569 592 13922,'-7'-10'2935,"2"2"-2022,5 8 4985,0 0-5640,52-44-29,-30 31-55,41-33-40,-43 43-38,2 1-24,0 1-32,-1 0 4,0 3 7,-2 2 5,0 3 17,-1 1-34,-2 2-17,-1 2-22,-3 0 23,-2 1 21,-2 0 7,-3 1 5,-3-1-34,-2 0-11,-4 1-5,-4 0-17,-3 0-17,-3-1 11,-3-1 0,-1 0 0,-2-2 17,0-2 0,-3-1-11,2-2 17,-2-2-12,2-2-11,1 0-22,2-2-56,2-1-107,2-1-100,4-1-129,2-1-185,3 1-219,1 0-381,3 0-671,0 1-1216,3 1-3310,0-1 6413,1 2 0,0 0 0,-1 1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3:19:47.46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13 456 26861,'10'34'45,"-4"-3"-40,-8-13 6,-1-1-5,-1 1 0,0 0-1,0 0 1,-1-1 5,2 1-521,0 16 124,3-15-2224,4 20 576,1-28 2034,9 3 0,-9-12 0,3-1 0</inkml:trace>
  <inkml:trace contextRef="#ctx0" brushRef="#br0" timeOffset="163">57 171 23691,'1'2'856,"0"0"-4133,-1-2 0,0 0 0</inkml:trace>
  <inkml:trace contextRef="#ctx0" brushRef="#br0" timeOffset="566">495 127 23439,'-60'-71'184,"10"15"-55,33 62 34,1 1 27,0 2-16,1 1 399,-6 43 0,-2 30 0,3-13-505,-1-1-517,1 1 0,-3 14 0,9-22 483,14-33-111,0-3 111,3-1 16,1-2-44,1-2 16,2-1 1,-1-2 1361,1-2-1328,0-4 95,-1 0-135,0-3 1,0-1-11,-1-3 50,6 1-174,-2-3-39,0 0-117,-4-3-219,-4 0-3451,-1 0 349,-1 2 3595,-2 0 0,2 0 0,-1 0 0</inkml:trace>
  <inkml:trace contextRef="#ctx0" brushRef="#br0" timeOffset="779">57 500 26217,'46'-30'196,"0"0"0,33-18-163,-52 46-33,50 36 0,-50-26 0,35 27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3:19:35.646"/>
    </inkml:context>
    <inkml:brush xml:id="br0">
      <inkml:brushProperty name="width" value="0.05714" units="cm"/>
      <inkml:brushProperty name="height" value="0.05714" units="cm"/>
      <inkml:brushProperty name="color" value="#E71224"/>
    </inkml:brush>
    <inkml:brush xml:id="br1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411 351 23716,'-18'-14'-5174,"3"4"3717,8 9 2719,1 1-188,-2 0-358,-2 0-205,-2 2 190,-2 1-289,-1 2 1518,-26 16 193,18-9-956,-30 24-98,35-21-219,-13 20-251,21-20-669,-2 7-225,9-4 3928,1-5-3633,2 16 0,3-14 0,5 16-2242,-1-18-28,14 12 176,-11-17 212,22 9 1904,-17-12-106,26 2-123,-23-5-1950,22 0 147,-26-1-1161,7 1 3171,-14 4 0,-4-4 0,0 2 0</inkml:trace>
  <inkml:trace contextRef="#ctx0" brushRef="#br1" timeOffset="449">630 483 17876,'9'8'1597,"-2"-2"-1149,-7-6 689,0 0-1098,-6 1 34,1 3 11,-5 3-17,2 3 17,1 3-6,-1 0-10,1 1-18,0-1-22,2 1 0,1 3 6,3-4 38,3 8-16,1-11 410,10 6-231,-4-10 34,5 0 213,1-5-298,-3-2 208,15-9-252,-13 2 202,12-16-252,-17 10-1,2-6 51,-8 1-106,0 3 50,-4-14-67,-1 15-12,-3-7-55,-4 8 11,2 4-605,-15-2 347,10 8-498,-13 4 251,14 6-3349,-10 14 1065,12-8 2828,-5 14 0,11-19 0,0 4 0</inkml:trace>
  <inkml:trace contextRef="#ctx0" brushRef="#br1" timeOffset="1052">871 483 20481,'13'87'577,"-3"-17"-247,-9-68 73,-1 0 63,0-1 1371,0 0-1736,0-4-57,0 0-21,1-4-18,1 0-5,-1-2-11,2-2 0,0-1-79,8-14 51,7-4 34,-1 1-1,2 4-5,-5 9 22,-3 5-5,8-4-23,-12 10 0,5 0-5,-11 5 10,2 0 57,2 12-22,-2-4 33,4 20-56,-3-14 5,1 13-10,-2-15 5,3 10 16,-3-12 1,1 2 146,-1-7-18,-1-3 40,1 0 17,-2-3-29,1-1-61,2-1-45,5-8-78,0 1 6,22-24-1,-15 16-16,25-23 5,-25 28-67,8-5 39,-16 14-162,3 2 184,-8 4 7,4 7 16,-5 1 11,3 15 11,-2-9-789,6 31 22,-4-25-2767,5 24-39,-6-26 3551,2 5 0,-4-15 0,0-2 0</inkml:trace>
  <inkml:trace contextRef="#ctx0" brushRef="#br1" timeOffset="1384">1593 439 23159,'8'51'224,"-1"1"0,5 36-107,-14-61-5,0-1-22,-1-1-29,0-1-10,-1-1-6,1-3-12,1 0-5,0-1-5,1-2-7,-1-1 1,1-3 34,0 3-63,0 1-4,1-6-63,0 0-5,0-9-784,0-2 112,0-3-533,2-2-1024,-1-3 2313,5-5 0,-4 7 0,2-3 0</inkml:trace>
  <inkml:trace contextRef="#ctx0" brushRef="#br1" timeOffset="1718">1484 548 19249,'-1'-6'1960,"0"1"-1635,1 5 2028,0 0-2219,70-52-11,-44 37-16,55-40-29,-62 52-16,-1 2-18,-1 0-21,-3 2-1,-2 2 29,3 6 72,-2 12-45,-4-5 213,-6 16-212,-9-18 61,-20 15-123,9-15-1,-32 13-27,26-17-67,-20 3 5,26-10-95,-2 0-168,12-3-1081,3 0 499,3 0-4947,15 0-1046,-5 0 6911,10 0 0,-13 0 0,-2 0 0</inkml:trace>
  <inkml:trace contextRef="#ctx0" brushRef="#br1" timeOffset="2165">2535 1 24307,'0'73'492,"-1"-9"-368,0-33-29,0 2-28,-1 1 11,1 3-10,-1 0-18,0 2-5,-1 0 79,-1 44-108,2-38 40,-4 46-50,2-66-40,-2 14 23,5-28-180,-2 0 85,3-9-1580,0-4-11,0-3 1697,0-12 0,0 10 0,0-5 0</inkml:trace>
  <inkml:trace contextRef="#ctx0" brushRef="#br1" timeOffset="2400">2250 351 24760,'90'-36'168,"-12"8"-157,-52 26-55,0 1-85,1 0-134,-1 1-208,1 0-9360,37 8 1369,-31-5 8462,24 6 0,-46-7 0,-6-1 0</inkml:trace>
  <inkml:trace contextRef="#ctx0" brushRef="#br1" timeOffset="2783">2907 395 23315,'-21'65'328,"1"1"0,-10 12-166,40-22 17,3-52-11,0-1 6,1-2-6,0 0-17,1-1 11,0-1 147,14-9-259,-9 1 85,24-20-96,-24 12 157,15-25-134,-25 21-29,2-11-16,-12 16 0,-2 2-12,-3 1-117,-16-6 40,5 8-292,-29-1 122,23 10-833,-24 10 599,29-2-2062,-8 15 595,18-12 1943,5 14 0,3-17 0,3 6 0</inkml:trace>
  <inkml:trace contextRef="#ctx0" brushRef="#br1" timeOffset="3133">3236 548 23411,'18'43'492,"-3"-9"-139,-15-34 1059,1 1-1322,-1-4-29,-1-2-38,0-3 5,-1-2-17,-1-1 0,0-4 0,0 0-5,-1-3-12,2-9 34,4-20-22,2 13 117,13-22-89,-6 37 5,19-12-39,-15 22-11,9-4-34,-11 10-39,1 0-67,0 3-96,-1 0-112,0 2-156,-1 2-196,0 3-4414,10 9 1708,-8-6 3417,9 8 0,-16-13 0,-1 0 0</inkml:trace>
  <inkml:trace contextRef="#ctx0" brushRef="#br1" timeOffset="3682">3892 373 23668,'-71'2'0,"10"2"39,39 13 1,0 0 21,0 2-5,2 0-5,2 1-1,2-1-16,4 1 10,2-2 96,5 5 269,5 2-252,2-6 762,17-2-734,-8-14 78,17-5-190,-12-4-17,6-5-6,-4-2-22,0-2 0,1-3-5,0-1-7,0 0 18,6-6-17,-6 6-23,6-6 12,-14 14-34,2-3-34,-9 11 6,-3 10 107,-3 2 44,-5 20-62,0-7 91,-12 37-80,9-25 91,-19 60-124,19-55 0,-10 46-16,14-51 10,-2 34-27,5-37 67,1 20-29,3-41 24,1 3-57,0-16-336,6-12 79,-2 1-3373,15-30 52,-12 24 3595,10-19 0,-14 31 0,0 0 0</inkml:trace>
  <inkml:trace contextRef="#ctx0" brushRef="#br1" timeOffset="4184">4177 373 24648,'-1'44'387,"-1"-5"-253,-3-17-33,1 0-12,1 1-15,2-1-29,0-2-6,1-2 50,4 9 12,4-7-34,0 1 549,6-11-470,-7-9 22,10-11-146,-8 2-5,10-16-34,-9 9 17,20-32-5,-16 25 10,19-29-10,-24 37-34,6-7-12,-12 17-234,0 0 217,-3 4 52,0 5 10,0 0-375,0 17-22,0-9-2157,0 24 566,3-19 1994,3 15 0,-3-24 0,2 2 0</inkml:trace>
  <inkml:trace contextRef="#ctx0" brushRef="#br1" timeOffset="4617">4549 439 24917,'27'31'695,"-5"-6"-449,-17-25-27,1 0-57,2 0-61,1-3-51,2-1-16,2-2 33,6-6 51,17-9-85,-11 6 91,15-13-63,-30 19 96,4-10-129,-12 12-56,-6-6-28,-1 10-118,-17-1 146,8 8 6,-10 2-12,10 2 40,0 1 0,1 1 5,0 2 0,-4 8-11,4-3 39,-10 19-22,14-18 61,-6 26-44,13-29 16,3 14-22,3-20 17,12 10-95,-6-10-723,16 12-56,-13-13 829,17 11 0,-21-14 0,6 3 0</inkml:trace>
  <inkml:trace contextRef="#ctx0" brushRef="#br1" timeOffset="6667">236 1380 21948,'-57'6'17,"9"1"11,32 4 22,1 0 6,0 2 12,1 1-6,0 0-6,1 2-6,1 1-22,2 1-5,1 0 5,2 6-11,3-6 55,3 13 7,4-17 38,4 5 40,3-13 56,0-2-17,2-2 134,8-2-223,-4-3 195,26-20-235,-22 8 1,15-13 88,-20 8-55,-5 6 84,0-8-95,-8 12-23,0-2-6,-2 6 12,0 1-84,0 3-560,-1 0 459,1 6 73,0 0 33,0 5 17,0-1-5,1 2 11,4 8-29,1-3-716,9 20-72,-7-16-764,7 10-1438,-8-14 3002,3 0 0,-6-7 0,0-1 0</inkml:trace>
  <inkml:trace contextRef="#ctx0" brushRef="#br1" timeOffset="6984">433 1490 22375,'11'9'1260,"-2"-2"-1115,-9-7 2146,0 0-2218,11 54-11,-8-29-18,8 44 1,-12-44-17,0 0 0,-2 0 0,1 0 6,-1-2 5,1-1-39,1-2 11,1-2-5,0 4 16,4 1-55,-2-7-46,4-1-66,-4-12-74,0 0-117,-1-1-1652,0 2 632,0-2-979,0 0-1228,-1-1 715,0-1 1,0 0 0</inkml:trace>
  <inkml:trace contextRef="#ctx0" brushRef="#br1" timeOffset="7282">389 1534 25124,'39'-40'14,"-1"1"0,27-24-8,-45 66-1,-1 2 1,-2 3 5,-2 1-11,-3 2 6,-2 0-6,-3 2 117,-3 22-89,-6-15 63,-23 32-91,5-33-17,-36 20-34,29-25-459,-31 11 169,37-17-2236,-12 1 85,25-7-1098,1-1-4919,9-3 8509,1 1 0,1-1 0,-2 1 0</inkml:trace>
  <inkml:trace contextRef="#ctx0" brushRef="#br1" timeOffset="7567">739 1534 25225,'24'50'120,"0"1"1,14 38-81,-39-55 4,-2 1-4,-2 1-1,-3-1-17,1 0-22,-2-2-11,0-3-6,1-3 6,0-4 11,1-4-11,-1 1-231,3-7 35,1-5-1540,10-22 397,0 0 1350,17-35 0,-15 34 0,7-15 0</inkml:trace>
  <inkml:trace contextRef="#ctx0" brushRef="#br1" timeOffset="7882">717 1599 19064,'-6'-4'4436,"1"0"-3663,37-60-443,-15 40-61,28-50-50,-22 59-51,1 1 39,12-2-156,-10 7-6,23 0-45,-28 10-34,19 14 12,-27-2-40,9 27 40,-17-21-80,-2 29 80,-8-27-51,-23 27 23,9-29-253,-35 19 141,28-25-527,-25 7 364,33-16-134,-5 1-297,18-5-695,2-1-1137,2 0 2588,7-5 0,-4 3 0,4-2 0</inkml:trace>
  <inkml:trace contextRef="#ctx0" brushRef="#br1" timeOffset="8249">1221 1643 23265,'16'39'1294,"-4"-8"-1042,-12-32-129,0-1-56,-1-3-11,0-3-28,-1-2-11,1-2 0,0-2-1,1-2 57,0-10 6,1 5-18,2-9 69,3-2-74,2 6 128,12-20-150,-7 24 67,22-17-79,-18 26-16,22-5-29,-20 13-145,25 3-241,-16 9-537,14 6 167,-16 2-5505,14 13 6284,-18-12 0,2 3 0,-15-12 0</inkml:trace>
  <inkml:trace contextRef="#ctx0" brushRef="#br1" timeOffset="8632">1725 1555 22711,'-38'28'705,"6"-3"-520,22-16-39,2 2-18,-1 0-38,1 0-17,3 0 22,0 1 0,1-1 196,3 10-195,1-8 464,17 15-381,-4-20 253,28 3-332,-20-12 102,19-9-84,-21 1 369,26-26-375,-26 15 173,19-33-223,-30 30-23,2-12-5,-9 15-17,-2 3 5,-4 0-5,-1 2-34,-9-2-33,2 8-264,-22 2 146,15 11-431,-21 12 145,22-1-4380,-18 25 1317,22-20 3517,-7 14 0,19-25 0,1-2 0</inkml:trace>
  <inkml:trace contextRef="#ctx0" brushRef="#br1" timeOffset="8916">1987 1555 21461,'8'1'1552,"-1"-1"-1233,-7 0 2034,0 0-2241,45 56 0,-34-30-17,34 47 0,-45-45 0,-2 2-33,-1 2-12,-2 1-38,-5 19-18,-2 25 12,3-23-29,1 13-16,7-54-336,1 3 151,0-13-1574,1-2 246,0-5 1552,3-8 0,-3 7 0,2-4 0</inkml:trace>
  <inkml:trace contextRef="#ctx0" brushRef="#br1" timeOffset="9250">1922 1643 26082,'47'-45'67,"0"0"1,-4 2-1,-6 13-22,-15 27-23,0 1-5,0 1-6,-2 3-11,0 2-11,-2 2-6,0 2-28,-3 1-403,5 17 348,-11-11-35,-11 26 118,-10-23-27,-39 24 16,20-24-34,-20 10-56,23-14-61,2-2-135,3-1-145,3-2-1316,2 0 66,8-3-8122,4-1 9202,8-4 1,1 0-1,0-1 1</inkml:trace>
  <inkml:trace contextRef="#ctx0" brushRef="#br1" timeOffset="9616">2316 1599 22834,'55'75'885,"-12"-14"-566,-42-54 28,-1-1 62,0-2 0,0-1-28,0-1-79,0-1-72,-2-1-28,-1 1-46,-1-2 91,-6-5-186,3-1 152,-10-19-62,4-14-117,2 7-12,7-20 1,7 35 55,13-20-72,-4 23 106,23-18-84,-17 19 17,31-17-34,-27 18-22,13-4-40,-17 11-22,-2 2-67,0 2-84,-1 2-67,-1 0-106,1 3-152,-3 3-2806,9 15 173,-8-7 3182,6 11 0,-13-18 0,-2 1 0</inkml:trace>
  <inkml:trace contextRef="#ctx0" brushRef="#br1" timeOffset="9865">2885 1402 26127,'6'50'-9,"-1"0"1,4 33-87,-10-70-50,1 0-102,0-2-140,0-3-218,1-1-341,1-2-651,0 0-1449,2-3 3046,5 0 0,-6-2 0,4 0 0</inkml:trace>
  <inkml:trace contextRef="#ctx0" brushRef="#br1" timeOffset="10048">3082 1205 22442,'6'4'2100,"-1"-1"-1826,-5-3-2363,0 0 2089,5 15 0,-4-11 0,4 11 0</inkml:trace>
  <inkml:trace contextRef="#ctx0" brushRef="#br1" timeOffset="10431">3542 1424 24945,'-61'-31'-50,"7"8"44,29 35 12,-1 0 5,-1 3-11,1 2 17,1 0-6,2 2 6,2 0 11,4-1-12,4 1 7,3-2 5,4 0 11,2 0-5,2-2 22,2-1 112,5 4 426,15 0-432,-4-5 264,24-2-337,-23-12 68,26-10-118,-23 2 12,21-19-46,-25 15 12,8-7 0,-16 12-11,-1 2 5,-2 0-935,16 2 504,-12 6-169,12 3-262,-14 6-454,0 2-1333,1 1-1479,1 3-4643,-1-3 8760,-1-1 0,-3-6 0,-2-4 0</inkml:trace>
  <inkml:trace contextRef="#ctx0" brushRef="#br1" timeOffset="10815">3980 1052 25601,'20'-6'330,"-4"8"-274,-21 24-17,2 4-5,-1 0 78,1 18-66,9 14 1,4 16 0,0-10-19,3 18-584,1 20 0,4-19 517,-7-75-45,-5-6-252,-1-1 146,-2-2-785,-1-1 437,-2-2-5550,-2-3 6360,0-1 0,0 0 1,0 1-1</inkml:trace>
  <inkml:trace contextRef="#ctx0" brushRef="#br1" timeOffset="10997">3761 1380 24385,'88'-12'-134,"-13"3"-197,-54 17-391,1-1-953,1 2-1960,0 0-5255,-3-1 8890,-3-1 0,-8-3 0,-4-2 0</inkml:trace>
  <inkml:trace contextRef="#ctx0" brushRef="#br1" timeOffset="11401">4265 1424 23657,'96'24'1154,"-14"-4"-874,-62-16-40,1-1-37,1-1-30,0-1-10,0 0 296,25-7-386,-22 1 50,24-7-90,-34 3 124,8-7-106,-15 7-1,3-4-28,-11-3-55,-3 6-57,-8-10 57,-1 12-197,-31-2 196,20 11 18,-40 14 27,37 1 11,-24 19 17,28-13-11,-5 8 17,10-8 56,-4 11-67,7-6 27,0 27-22,13-26 68,22 26-90,-1-35-365,48 9-83,-30-22-6665,50-1-2353,-54-8 9271,16 0 0,-40 0 0,-4 2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3:19:40.64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14 176 26099,'-6'47'62,"1"-5"-51,3-26-11,2 1-17,0-3-11,0 0-22,0-1-17,0-2-45,0-1-230,4 1 78,0-4-1259,8 1 675,10-12 0,-9 4 0,5-7 0</inkml:trace>
  <inkml:trace contextRef="#ctx0" brushRef="#br0" timeOffset="515">540 1 23679,'-94'32'488,"17"-5"-427,62-19-72,3 0 22,2 1 6,3 0 17,2 0-6,3 1 11,0 1 630,25 36 1,5 6-463,-16-20 6,14 22 0,-8-7-23,-25-38 68,-27 9-236,12-10-5,-16 3-17,14-8-73,1-2-145,2-2-247,3 0-583,2 0-2038,2 0 3086,-1 0 0,7 0 0,1 0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3:19:51.87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 25914,'4'57'260,"0"-1"1,2 42-138,-6-64-33,0 0-17,0 1-28,1-2 5,0-1-16,3-1-6,0-2-6,0-1-11,1-3-11,0-2 0,0-2 0,-1-3-50,0 0-213,0 6 117,-1-11-543,1 7 398,-3-14-107,0 1-179,1-2-336,-2 1-829,1 1-1815,0 0 3557,3 2 0,-2-4 0,0-1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3:19:52.27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 26049,'10'59'101,"-3"-10"-90,-5-32 34,0-2-57,1 1-38,-1-1-40,1 0-89,0-2-84,0-1-135,-1-3-201,1-2-286,-1-2-594,0-1-1523,0-1-4073,-1-1 7075,0 0 0,0-2 0,-1 0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3:19:52.44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16 22032,'-1'-9'511,"1"2"-668,0 7-3120,0 0 0,0 0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3:19:52.77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148 1 22190,'-40'46'212,"-1"-1"1,-24 31-5,64-65 16,0 0 28,3 0 28,2-1-28,4 0 44,2-1 242,11 5 219,23 9 743,-22 45-1488,3-34-24,-37 25-21,-5-53-57,2 1-419,-4 2 21,6-3-3388,-7 7-246,14-8-4958,-4 3 9080,10-7 0,-1 0 0,1-1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3:19:57.92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66 23612,'20'35'-330,"-4"-4"-219,-16-20-650,0 1-1831,0-1-4896,-1-2 7926,0-1 0,0-5 0,1-1 0</inkml:trace>
  <inkml:trace contextRef="#ctx0" brushRef="#br0" timeOffset="185">132 0 21461,'7'5'3882,"-2"-2"-3322,-5-3-67,0 0-762,-10 73-291,4-42-954,-9 59-1847,5-61-6177,1-2 9561,0-6 1,4-9-1,2-6 1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3:19:56.59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23 22 27264,'10'55'176,"1"0"1,6 41-82,-17-54-33,-2 0-6,1 1-17,-3-1-11,1-2 5,0-2 7,0-1-29,0-2-17,-2 20 1,3-24-18,-3 17-16,4-34-252,0-2 50,1-9-728,0-2 51,1-4-645,-1 0-1893,2-2-5814,0 1 9270,-1 1 0,0 1 0,-1 1 0</inkml:trace>
  <inkml:trace contextRef="#ctx0" brushRef="#br0" timeOffset="282">1 504 24536,'97'4'886,"-16"0"-707,-65 2-28,0 1-33,-1 1-23,1 1-34,0-1-16,-2 1-22,0 1 33,3 12 56,-10 4-68,-2-1 136,-29 10-141,4-21-62,-47 20-49,37-22-208,-28 8 16,40-15-3029,-4-1-140,15-4 3433,0-3 0,7 1 0,0 0 0</inkml:trace>
  <inkml:trace contextRef="#ctx0" brushRef="#br0" timeOffset="599">417 0 27466,'28'94'392,"-5"-10"-286,-23-41-539,0 2 505,0 1-10,0-1-34,0-3 166,3-2-178,0-3-10,2-2 92,0-3-98,1-2 0,-2-2-11,1-4 28,1 11-51,-3-18 181,2 7-264,-2-21-1933,17-1 302,-7-1 1748,25-5 0,-27 3 0,6-4 0</inkml:trace>
  <inkml:trace contextRef="#ctx0" brushRef="#br0" timeOffset="1016">701 570 26435,'94'1'527,"-16"-1"-393,-64-4-22,1-1-34,-1-1-22,0-1 0,-1 0-28,0-1 6,0-1-12,0 0 40,14-14-40,-13 10 57,11-17-40,-21 18-33,0-5-79,-9 5 17,-1 3-107,-25 0 113,10 5 5,-42 13 28,31-1 23,-20 12-6,27-6 6,-1 2 117,-21 33-90,23-19 74,-16 49-85,34-47-3235,15 33 3292,3-42-33,38 15-35,-20-29-44,20 1-175,-10-9-49,-13-2-141,7-1-1254,-13-3-157,-7 2 1809,0-4 0,-11 5 0,0-2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3:19:55.09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146 82 23875,'-68'23'230,"12"-2"-163,47-10-11,3-1 11,2 0 23,2 0 22,2-1 34,4 0 27,3 0 135,17 2-73,37 8-178,-17-6-12,43 12-84,-57-15 89,19 13 17,-36-13 34,1 7 5,-17-7-22,-5 1-5,-8 0-62,-6 0-1,-3-1 1,-3 1-22,-1-1-180,-22 6-67,21-6-1933,-17 6 745,35-13-984,0 2-7407,16-7 9236,-1 0 0,2 0 0,-3 1 0</inkml:trace>
  <inkml:trace contextRef="#ctx0" brushRef="#br0" timeOffset="335">409 148 16331,'2'9'3433,"-1"-2"-2912,-1-7 2722,0 0-2974,13 18 0,-12-6-45,9 15-28,-15-11-51,-1 0-33,2-1 51,0 6 302,10 4-308,-1-8 280,20 1-364,-10-17 100,25-9-128,-20 1 5,11-8 40,-10-1-23,-6 4 17,8-17-78,-15 13-51,0-19-11,-11 19-207,-15-13 89,5 19-44,-11-2-73,10 11-102,-1 0-105,0 3-225,-1 1-335,2 3-640,0 2-1321,2-1-840,1 1 3859,1 1 0,4-5 0,2 0 0</inkml:trace>
  <inkml:trace contextRef="#ctx0" brushRef="#br0" timeOffset="751">671 213 23646,'40'66'1058,"-7"-13"-795,-32-53-128,1-2-74,1-2-21,1-3-7,0-2 1,1-2-12,0-1-5,1-2 17,-1-2 17,1 0-1,0-1 68,5-9-34,13-22-90,-6 15 28,33-29-10,-31 44 21,24-10-10,-29 23 16,2 2 11,-7 2 17,-2 4 45,-1 1 51,-2 5 27,0 2 23,-2 4-11,-1 3 173,0 26-314,-1-15-16,1 18-11,0-10-34,1-10-179,2 23-51,-3-28-89,0 9-801,-1-20 302,-1-4-6301,0-2-1838,1-4 8957,0-3 0,0 1 0,0 0 0</inkml:trace>
  <inkml:trace contextRef="#ctx0" brushRef="#br0" timeOffset="1188">1394 38 26788,'-24'-19'22,"0"6"-16,2 22-28,1 0 27,-1 2-5,3 0 6,-1 2-6,3 1 5,0 1 18,0 11 5,6-5 11,1 22 6,8-21 11,14 20-84,-3-27 196,28 5-140,-20-18 5,16-2-21,-19-7 27,1-3-28,1-1 11,-1-1 1,0-2-18,-2-1-44,10-20 50,-11 17-16,7-16 27,-16 26-39,-1 2-27,-2 4 38,0 2 28,-3 8-16,0-1 5,-3 7-11,1 4-22,3-4 22,0 6-45,4 0-45,2-4-1612,13 19 441,-6-20-6653,14 12 7914,-14-20 0,-1-1 0,-6-4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3:12:03.87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66 0 26194,'1'41'443,"-1"-3"-337,-3-16-39,0 3-5,-1 0-12,1 2-5,1-1 6,-1 2-29,2-1-5,-1 2 16,0 0-27,2 0 16,-1 0-16,1-1-12,0-1 12,0-1 0,1-1 16,1 0-16,1-2-1,0 1-5,-2 0 6,1 1 5,-2 0 17,1-2-22,-1-3-6,0-5-6,1-3-11,-1-5 17,1 0 0,-1-4-5,1 0-7,-1-2 7,0 1-1,1-2-67,-1 1 6,1-3-39,0 1-40,1-3-67,-2 1-89,2-2-96,-1 0-162,-1-2-168,1 0-219,-1-2-352,1 1-549,-1-1-1076,0 2-812,0-1-4341,0 2 8077,0 2 0,0 1 0,0 2 0</inkml:trace>
  <inkml:trace contextRef="#ctx0" brushRef="#br0" timeOffset="446">22 504 23646,'49'-22'896,"-6"4"-689,-28 14-61,0 0-23,1 2-34,0 1 1,0 0-28,-1 1 22,0 2 11,0 2-16,1 2 27,-1 2-22,0 1 6,-1 2 5,-1 1 11,-1 1 1,0 1-6,-1 2-12,-1 1-22,0 0-5,-2 2-23,0 0 0,-2 1-11,-1 0 0,-2-1 17,-1-1 6,-2-2 10,-2 0-10,-1-3-1,-5 0 6,-1-1-6,-3 0 6,-1-1-16,-3-1-7,0-2-38,-3-1 21,-1-1 1,-2-1-6,-2-2 12,-2-1-12,1-1 6,-3-1 5,2-2-5,0-1-6,2-1 0,3-2-11,3 0 23,4-1-23,3 2-39,4 1-51,3 1-117,2 0-90,1 1-185,2-1-313,1 3-555,3-2-1770,3 2-4794,-1-1 7914,1 0 0,-4 1 0,-2 0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3:19:53.76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1 267 24211,'17'39'773,"-4"-8"-448,-12-31 331,-1 0-561,0-2-22,0 0-12,0-3-16,0-1-6,0-1-16,0-1 5,0 0-23,-1-2 12,1 0 6,0-9-23,0 2 44,6-22-10,-2 16-28,12-30 10,-9 31-10,6-14-12,-4 16-5,-2 6-22,7-4-7,-7 12-44,8 0 12,-9 6-836,9 11 286,-7-3-2996,12 19 711,-8-15 2059,10 12 0,-15-18 0,3 2 0</inkml:trace>
  <inkml:trace contextRef="#ctx0" brushRef="#br0" timeOffset="451">329 135 25433,'76'5'481,"-12"-3"-352,-49-6-22,2-2-29,0 1-11,0-1-22,0-1-23,-1 0 18,0 0-1,-3 1-11,-1-1 11,-1-1 151,1-8-167,-7 5-12,-3-8-28,-7 12-134,-24-7 112,12 10-6,-15-4 6,14 8 11,1 3 11,-1 1 11,0 4 29,-1 2-6,2 1-12,-1 2 23,-3 9-17,7-5 23,-3 7-6,9-6 56,3 10-28,2-6 67,5 15-61,2-16 44,20 15-89,-9-18-672,41 15 156,-32-22-2021,29 7-1149,-34-14-5702,1 0 9371,-10-3 0,-5-1 0,-2 0 0</inkml:trace>
  <inkml:trace contextRef="#ctx0" brushRef="#br0" timeOffset="933">877 70 25309,'-16'-26'-39,"-1"7"39,-1 27 0,-2 2-11,2 1 11,1 1 0,1 3 5,1 1-22,-14 25 23,14-18-6,-8 16 11,19-17-5,1-8 50,8 9-17,0-14 12,5 2-6,0-9 0,0-1-17,1 0-12,1-2-27,2-1-17,-1-2-5,1-3-326,12-10 151,-11 5-424,17-18 452,-20 17-290,7-16 319,-13 19-163,5-11 286,-6 15 235,8-2 12,-9 7 654,4 7-632,-5 0-56,-1 6-6,-1 6-134,-1-4-62,3 24-56,-2-16-895,5 28 189,-3-29-9052,6 23 9229,-5-29 0,1 4 0,-4-16 1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3:19:53.14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45 26670,'15'33'-11,"-2"-3"-50,-9-18-74,-1 0-83,1-1-124,-2 1-145,2-2-253,-3 0-408,1-2-997,0-1-1804,-1-2-5007,0 0 8956,0-2 0,0-2 0,-1 0 0</inkml:trace>
  <inkml:trace contextRef="#ctx0" brushRef="#br0" timeOffset="197">154 1 21125,'10'6'3243,"-2"-1"-2627,-8-5 914,0 0-1525,18 28-27,-13-12-40,13 23-78,-18-20-95,-1 1-196,-1-1-292,-2 1-548,0 0-1827,0-1 3098,-1 2 0,3-10 0,0 0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3:19:50.31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1 439 19624,'6'41'1423,"1"-4"-1020,-4-21-28,0 1-61,-2 1-67,0 2-51,-1 0-39,0-1-12,0 0-5,-1-2 17,0-2 0,-1-2 5,-1-3 1,1-2 189,0-3 550,1-2-751,0-2-44,1-13-91,0 2 18,1-25-28,1 14 55,7-36-44,-2 28 17,15-42-12,-10 38-16,18-40 10,-17 44-9,13-20-30,-15 35 28,3-5-10,-9 16-7,5 4 29,-6 4-6,8 18-11,-7-8 18,3 12 15,-4-2-27,-2-7 28,0 18-23,-1-19-6,0 8 18,0-18 145,3 0-107,-1-8 74,11-14-124,-3 2 0,8-11 12,0 0-7,-5 5 7,17-20-1,-16 21-22,10-10 17,-5 12-34,-6 5 12,14-1-1,-15 8 40,12 9-1,-17 2 34,3 27-44,-9-12-23,-1 36-51,-3-30-525,-4 36 93,3-38-3975,1 27 554,4-35-4851,1 8 8755,0-18 0,-1-3 0,-1-3 0</inkml:trace>
  <inkml:trace contextRef="#ctx0" brushRef="#br0" timeOffset="332">614 417 23819,'-5'90'454,"3"-16"-297,7-61-12,3-2 7,1-2 10,2-2-11,1-2 0,2-3-22,1-1-27,2-2-24,0-3-11,1-2 51,7-9 67,5-17-163,-8 7 0,-1-8-16,-18 9-34,-5 7-162,-18-13 111,4 17 18,-13-3 21,8 11 12,0 3 12,-2 1-18,1 3-45,1 1-72,1 4-118,3 2-1624,-7 11 532,12-7 1361,2 17 0,9-22 0,5 6 0</inkml:trace>
  <inkml:trace contextRef="#ctx0" brushRef="#br0" timeOffset="1249">1139 66 24032,'38'-40'700,"-9"14"-476,-33 52-17,0 4-27,-1 4-34,0 2-29,1 0-16,0 2-45,2 0 17,1 0-17,0 1-22,1-2 10,0 0 18,0 19-34,1-22 0,1 23-28,0-40 6,-1 4-1,-1-16 18,0-1 16,0-3 140,0 0-157,0-5-33,0-1-11,-1-4 5,0-1 6,-2-1-101,-7-14 56,3 7-23,-15-20 51,11 21 17,-18-13 6,15 20-18,-7-2-44,6 10 67,3 2-34,-2 3 6,4 3 17,1 2-34,0 1 62,-3 10-17,5-5 11,-3 6 6,7-4 17,1-6 95,16 16-90,-3-15 11,23 9-55,-13-14 5,32 2-17,-23-6-532,58 2 151,-52-4-918,42 0 229,-49 0-5236,20-3 3348,-29 0 348,7-1-1870,-18-5 4066,-5 4 1601,-1-6 499,-4 6 5977,-4-4-5664,1 5 1760,-2-4-3282,4 5 307,2-3-353,2 4 6,3-1 392,5-1-437,-1 2 612,22-8-836,-16 5 62,19-6-157,-22 6 5,3-2 34,-3 1-39,-4 0 124,5-5-141,-9 6 6,3-5-17,-7 7-6,0-2-5,0 1-23,-3-2-27,0 0-57,-17-3 51,9 5 0,-14-1-51,5 4 51,4 3 0,-6 2 11,7 2 0,0 2 16,2 3 1,1-1-6,1 2-5,1 0 11,3 0 11,0 2 11,2 6-11,3-4 11,0 13-5,5-10-6,1 5-17,17 5-28,-5-12-616,33 11 118,-23-21-1473,29 0 122,-26-9-1271,10-2 3165,3-10 0,-23 8 0,8-5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3:19:59.97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89 0 25926,'-7'71'296,"1"-6"-178,4-32-23,1 3 0,0-1-11,0 2-28,0 0 0,0-1-28,0 0-5,0-2-1,2 23-22,1-10-11,0 0-129,2-19 78,-2-22-27,0-2-286,1-7 50,0-2-1977,9-17 195,-3 6 2107,7-23 0,-10 27 0,-1-7 0</inkml:trace>
  <inkml:trace contextRef="#ctx0" brushRef="#br0" timeOffset="282">1 372 23758,'86'-14'890,"-13"4"-643,-50 15-46,-1 1-50,0 2-50,-2 2-39,-1 1-6,-3 1-5,-4 1 128,0 21-106,-10-13 16,-13 23-55,-7-25 28,-51 20-74,33-22 24,-47 13-12,56-24-90,-10 0-50,29-6-1753,21-13 504,1 5-7685,31-17 9074,-15 12 0,-3 1 0,-12 6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3:19:59.28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147 118 24480,'31'-67'303,"-10"17"-287,-29 55 24,-5 5-18,-4 5 23,-3 3 5,-2 4-5,-1 2 5,1 2-10,2 2-12,2 0-23,3-1 18,1 25-29,8-26 56,13 20-33,4-38 78,35-10-55,-18-8 22,45-32-51,-39 18 28,33-39-16,-43 36-12,7-15 6,-23 16-45,-3 8 16,-12-11 18,-2 17-203,-28-3 102,14 13-454,-32 13 141,33-2-2236,-20 22 684,30-15 1960,-4 18 0,14-24 0,1 6 0</inkml:trace>
  <inkml:trace contextRef="#ctx0" brushRef="#br0" timeOffset="297">432 271 23685,'27'18'442,"-7"-6"-290,-22-25-18,0 0-16,-1-1-29,2-2-16,0 1-6,1-3-16,0 0 21,1-1 7,1 1 16,3 0 230,18-19-342,-9 20-162,20-15-84,-19 27-2566,24 1-257,-16 3-2498,14 0-2101,-18 1 7685,-2 1 0,-8-1 0,-4 1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3:20:06.69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0 24402,'23'33'39,"-4"-4"-22,-17-16 5,-1 0-27,-1-1-7,0 0-38,0-1-62,0 1-62,0-1-66,0-1-96,0 0-124,0-3-189,0 1-1978,0 1 89,0-4 2538,3 0 0,-2-4 0,1-1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3:20:06.85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13 25 18817,'-7'-14'1631,"2"4"-1659,5 10-3249,0 0 0,0 0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3:20:07.77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28 0 26346,'-4'98'11,"0"-16"-17,-2-58-5,1-3-28,2-2-84,0-4-57,1-2-133,2-3-197,0-1-274,1-2-656,2-1-1724,1-1-4824,2-2 7988,-2-1 0,-1-1 0,-2 0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3:20:07.92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0 20772,'0'9'1759,"0"-2"-1876,0-7-3160,0 0 0,0 0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3:20:11.04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0 331 25976,'29'25'398,"-5"-3"-286,-22-14-12,0 0-16,-2 0-22,1-2-6,-1 1 0,0-3 0,0 1 22,0-3-10,-1 2-18,1-3-11,-1 1-39,0 0 6,1-1-1,0 0 85,0-1-62,1 0 6,1-2 10,3-2-10,0-3-12,2-2-16,1-2 0,0-1 16,1-2 6,-2-1-28,1-1 34,-1-1-29,1-2 1,0-1 67,1-2-23,7-14-5,-2 7-17,8-11 28,-5 12 78,10-8-95,-6 10 23,16-8-45,-14 19-28,30-4-90,-23 14-3764,57 9-5102,-53 2 8722,25 9 0,-48-11 1,-4-1-1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3:12:00.79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158 131 21455,'11'31'897,"-4"-3"-667,-8-14-17,-3 1 5,0 4-22,0 2-22,-2 3 10,-1 2-32,0 4-7,-2 3 1,-1 1-34,0 2-28,-1 0-11,-1 1-17,1 1-12,-2-1 12,3 0-22,-1-1-6,2-4-6,0-2-22,2-3 23,1-4-6,1-3-6,2-3 0,0-4 6,1-3 0,1-3-1,0-4 12,1 0 0,0-2 124,0-1-158,0-1-11,1-1-22,-1-1-34,1 2-50,0-2-73,0 1-73,0 1-89,0-1-68,0 0-156,1 0-209,-1-1-390,1 0-729,1-1-896,2-1-678,0-1-3355,0 0 6839,0 0 0,-2 2 0,-2 2 0</inkml:trace>
  <inkml:trace contextRef="#ctx0" brushRef="#br0" timeOffset="644">508 0 22867,'-24'76'353,"3"-12"-274,12-49 27,0 2 0,-2-1-22,0 2-5,-2 0-23,-2 1-6,0 0 23,-2 1 5,-1-2-5,1 2 11,-1-1 11,0 0 1,0 0-1,0-1-11,2-1-11,0 0-29,2-1 1,3-1 11,0 0-28,2-2 23,1-1-12,0-1-17,2-2 12,-1-1-23,2-1-5,0-2-6,1 0 0,2-3-6,0 0 12,2-1 134,0-1-129,2 0 11,0 0-11,2 0-5,-2 0-6,-1 0-6,1 0-5,-1 0-11,0 0 27,2 0 12,-1 2 11,1 0 28,0 1 6,1 2-12,2-1 12,1 1 5,1 1-16,1 1-12,1 1-5,1 1-17,1 0 11,-1 3-12,0-1-4,1 1-1,-2 2-6,1 1 12,-3 1-11,-1 1 16,0 0 1,-2 1-12,0-3 17,-2 2 0,1-2-28,-2 0 5,0-1 7,-1 0-24,0-1 18,-1-1 5,0-2-22,0 0 0,0-2 11,0-2-6,0-1-5,0-2 11,0-1-22,1-1-18,0-1-32,2 0-52,-1 0-89,2-2-78,2-1-107,-1-2-162,1 0-241,1 1-700,-2-1-588,2 1-818,-2 1-661,2-1-3803,-1 1 7371,-1 0 0,-2 1 0,-2 1 0</inkml:trace>
  <inkml:trace contextRef="#ctx0" brushRef="#br0" timeOffset="1286">662 460 24777,'10'87'398,"-2"-12"-298,-8-50 12,0-1-44,1 0-6,0-2-17,1-1-17,-1-2 0,2 0-6,-1-2-5,0-1-17,0-2 17,-1-1-23,1-2 0,0-2 12,-1-2-6,0-2 17,0-1 5,-1-2 29,0-1 240,1-1-269,-1-4-11,0 0-33,0-4 33,0 1-11,-1-2 0,1 0 11,-2 1-11,1 0 17,-1 1-17,0 0 23,-2 1-35,0 1 1,-2 1 0,-1 0 0,-2 3 0,0-1-1,-3 2-4,0 2-7,-4 0 18,0 4-1,-2 2 6,1 2 11,0 1-11,1 0 0,1 1 11,0 1 6,2-1-11,1 1 5,0 1 0,2-1-11,0 2 0,2 0 0,0-1 0,2 2 0,1-3 6,3 2 5,1-2 0,1 0 0,1-1 17,2-2 0,3 0 12,3-1 21,0-2-10,2 0 10,2-3 1,1-1-17,2-1 11,2-2-28,2-4-17,2 0-6,0-5-5,0-1 0,-1-1-16,-1-1-7,-1 1-27,-2-1-17,-2 0-23,-3 1-16,-2-1-51,-2 2-34,-2 0-72,-2 0-107,-2 3-95,-1 0-151,-1 3-190,-2 0-309,-2 3-610,-2 0-1255,-2 2-1036,-1 2-3775,0 0 7791,2 2 0,2-2 0,3-1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3:20:09.54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152 74 26295,'-17'95'45,"1"-14"-23,8-52 1,-1 0 5,-1 1 0,0 1-23,-1 0 7,-1 0-12,1-1-34,-8 20-56,9-25-22,-3 12-218,10-27 151,1-4-23,2 0-241,0-3 113,1-2-124,1 1-235,3-2-453,2 1-880,1-1-1294,2-1-3383,-2 0 6699,0-1 0,-4 1 0,-2 0 0</inkml:trace>
  <inkml:trace contextRef="#ctx0" brushRef="#br0" timeOffset="333">21 183 19753,'-10'-9'2403,"3"1"-1932,7 8 2211,0 0-2497,68-65-1284,-40 45 1177,13-16 1,-1 4-172,-15 26 199,0 2-27,-1 2-34,0 1-1,-1 2-21,0 3 907,-1 2-925,-1 4 588,-2 1-593,6 7 6,-8-5 10,3 16 1,-14-14 28,-20 18-45,-1-18-28,-39 16-22,26-18-12,-18 5-22,24-11-56,2-1-56,2 0-106,3-2-141,4 0-179,2 0-257,2-2-454,2 1-1042,3 0-1344,1 0-4857,1 0 8576,0-1 0,1 0 0,-1-2 0</inkml:trace>
  <inkml:trace contextRef="#ctx0" brushRef="#br0" timeOffset="701">568 52 23567,'-11'66'90,"0"-9"-40,8-42 12,0 0-6,2-2 0,1 0 6,0-2 10,1-1 18,4-3 33,1-1 219,21-2-281,-8-4 68,35-12-95,-28 2 151,29-19-107,-35 15 270,13-18-236,-26 18 11,-5-17-112,-8 18-5,-7-6-6,-1 12-6,-1 1-5,-3 1 11,0 2 0,-1 2-6,1 0-27,1 1-455,-6 7 102,9-2-2354,-7 13 394,14-9-1379,1 6 3725,4-8 0,2-3 0,0-1 0</inkml:trace>
  <inkml:trace contextRef="#ctx0" brushRef="#br0" timeOffset="1100">1050 52 25203,'-53'17'39,"8"-1"-28,32-1 0,1 1-5,0 1 16,2 0-16,1 0 5,3-1 0,4-1-11,0 0 39,7 3-22,0-6 113,17 6-69,-7-13 113,27-1-135,-19-9 6,14-4 33,-6-8-11,-7 3 185,21-21-173,-25 16-12,6-10 6,-18 15 0,-3 0-6,-3 1-17,-4 1-27,-2 1-12,-5 1-11,-4 2-11,-24 0-23,12 4 0,-17 1-162,13 8 12,10-1-96,-2 5-421,8 2 191,5-2-2369,2 7 611,3-8 2268,12 5 0,-7-10 0,7 2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3:20:08.26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220 110 25511,'5'69'359,"-2"-8"-264,-5-30 28,9 57 0,2 7-179,-4-34-132,4 34 1,1-18-59,-7-70-113,1-2-201,-1-6-348,2-2-660,0-2-1714,1-4-5109,-1 0 8391,0-1 0,-3 6 0,0 1 0</inkml:trace>
  <inkml:trace contextRef="#ctx0" brushRef="#br0" timeOffset="286">1 439 25601,'49'-24'39,"-1"0"0,37-15-44,-57 37-68,2 2-134,-1-1-214,0 2-329,0 1-611,2 1-1373,1 2-1304,1 1-4717,-3-1 8755,-4-1 0,-12-1 0,-6-2 0</inkml:trace>
  <inkml:trace contextRef="#ctx0" brushRef="#br0" timeOffset="634">855 285 24592,'-46'21'36,"0"0"1,-29 15-26,64-25-5,1-1 5,3 0-5,3-1-12,2 0 6,1-1 112,15 9-34,-5-8 214,21 9-124,-13-13 331,33 10-410,-27-8-22,17 7 51,-24-3-51,-6-1 185,-1 5-106,-8-6-34,-4 3-17,-4-4 23,-11 5-74,2-4-44,-52 7 0,47-11 0,-32 2 0</inkml:trace>
  <inkml:trace contextRef="#ctx0" brushRef="#br0" timeOffset="836">570 1 18268,'10'52'-4916,"-1"1"1,6 33 3981,-13-63 0,-1-12 1,0-4-1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3:20:07.26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351 1 24032,'-84'36'753,"0"0"1,-4-21-648,36 42 1,21 2-1,33-36 12,3 9-23,2-9 12,1 0-18,0 2-10,2-1-1,-1 1-39,1 0-16,1 0-1,-1-1-11,1 0 0,-1-2-16,1-1-6,-2-1-12,0-2-61,2 9 23,-5-11-432,2 8 162,-6-18-1517,1 0 481,-1-8 1367,8-11 0,-7 8 0,5-8 0</inkml:trace>
  <inkml:trace contextRef="#ctx0" brushRef="#br0" timeOffset="211">1 439 24872,'94'-27'135,"-11"7"-1079,-15 26 1,-4 5-1,-20-7 1,12 5 0,1 0-1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3:20:04.84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60 570 22363,'-28'83'342,"6"-14"-224,18-54-1,2-3-16,0-2-11,1-3 55,1-3 90,-1-1 85,1-2 408,2-12-712,1 1 24,10-32-1,-4 16-34,17-38-33,-13 33 40,25-41-24,-19 37 24,26-40 32,-24 44 130,23-23-90,-27 36 73,17-6-146,-22 19 62,13 4-68,-15 7 40,8 22 11,-11-8-39,2 12-39,-4 0-62,-2-7-745,1 26 235,-3-25-184,0 11-2062,-1-15 22,0-6 2818,0 4 0,0-14 0,0 1 0</inkml:trace>
  <inkml:trace contextRef="#ctx0" brushRef="#br0" timeOffset="351">542 416 22257,'-51'78'409,"13"-13"-213,45-56 17,2-1 5,2-2 6,1-2-28,3-2-17,0-1-39,1-2-28,1-2-28,0-2-17,0-2 1,0-2-7,0-1 1,-1-1 44,5-8 135,2-15-179,-6 8 27,-4-18-66,-16 29-29,-17-11-16,4 18 5,-12 0-17,9 6-11,-1 3-145,-8 7-28,7 0-141,-5 5-229,11 0-364,3 0-3546,3 7 275,4-5 4223,5 6 0,1-14 0,2 0 0</inkml:trace>
  <inkml:trace contextRef="#ctx0" brushRef="#br0" timeOffset="717">1089 0 25405,'8'37'375,"-3"-1"-263,-14-8-6,1 2-10,0 1-18,1 1-5,1 0-28,-1 1 5,0 17-11,-1 33-44,3-23 5,1 38-6,6-66-84,5 27 29,-1-37-34,3 7-51,-4-19-50,-1-3-34,0-3-45,-1-2-1063,3-3 436,-2-2-3085,3-7 267,-4 0-4732,1-3 8452,-3 5 0,0 3 0,-1 3 0</inkml:trace>
  <inkml:trace contextRef="#ctx0" brushRef="#br0" timeOffset="933">805 307 25455,'50'-26'297,"0"1"0,39-17-236,-52 37-38,6 2-79,2 1-207,3 1-860,-2 4-372,1 3-2616,-4 4-5720,-7 0 9135,-7 0 1,-15-5-1,-6-2 1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3:20:00.63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1 460 25287,'49'9'386,"1"-1"1,31 5-169,-64-14-38,-3-1-46,-2-1 6,-2-1-45,-3 2-11,-2-1-5,-2 0-74,-1-1 57,-2-1-73,0 0-101,-7-7 39,1 3-241,-21-14 85,-5 11 156,2-3 22,-11 20 63,27 2 77,-14 21-16,19-12-23,-5 9-16,10-11 5,1 1-22,0-1 0,3 1 5,0 0-11,0 0-16,14 21-12,-4-18-11,18 19-39,-10-26-544,32 7 17,-21-11-6592,50 3 6338,-37-8 0,4-1 0,-27-1 0</inkml:trace>
  <inkml:trace contextRef="#ctx0" brushRef="#br0" timeOffset="297">789 1 25976,'-6'52'227,"0"0"0,-3 39-71,4-58-16,1 2-33,1 1-29,0 0-5677,0-1 5650,1 0 1414,1 12-1454,0-11-11,1 38-22,0-43 775,0 22-1067,0-41-940,0-2 452,0-5 2733,0-4-5684,0-2 3753,2-2 0,-2 2 0,0-1 0</inkml:trace>
  <inkml:trace contextRef="#ctx0" brushRef="#br0" timeOffset="528">483 351 25965,'55'-17'106,"0"0"1,40-10-113,-63 25-33,2 2-45,0 0-73,0 0-123,-1 0-135,-2 0-201,-1 0-1607,8-2-191,-11 0 2414,15-6 0,-28 4 0,3-2 0</inkml:trace>
  <inkml:trace contextRef="#ctx0" brushRef="#br0" timeOffset="782">1096 66 26323,'-1'59'171,"1"0"1,0-4 0,-2-7-88,-2-11-182,-6 59 0,0 4-92,4-39-603,-5 42 1,5-32 366,6-73 154,2-3-854,2-3-753,1-6-2321,1-2-4891,-1-1 9091,0 3 0,-2 6 0,-2 3 0</inkml:trace>
  <inkml:trace contextRef="#ctx0" brushRef="#br0" timeOffset="1086">877 460 24183,'51'-14'84,"1"0"0,38-8-61,-56 20-1,0 0-5,1 1-11,0-1-23,-2 1-34,1-1-33,-1 2-599,33-3 510,-31 2 10,21-1 1,-42 1 11,-3 0 33,-3 0-1613,-3-1 1731,-3 2 0,-1-1 0,0 1 0</inkml:trace>
  <inkml:trace contextRef="#ctx0" brushRef="#br0" timeOffset="1811">1534 417 26166,'57'-11'577,"-9"1"-448,-39 7-28,-1 0-17,-1-1-23,0-1-21,0 1-12,-1-1-6,0 0 0,0 0 1,-1-1-12,1 0 17,-1-3-67,-2-9-409,-93 35 437,62-17 16,-23 15 1,7 7 22,38-6 0,3 1 33,1 9-33,2-5-16,4 5 16,1-7-17,3-1-6,2 0 7,2-3-24,0 0-10,1-2-12,0-1-27,1-3-12,0-1-28,1-2-151,7-3 123,-6-1 23,8-1 28,-8-3 27,1 0 40,1-3-28,16-3 16,-13 3 29,27-2 22,-24 6 17,5-1-17,-14 2 11,-7 1 157,0 2-101,-4 0-5,2 1 11,-6-2 11,1 0 16,-1-1 376,0 0-369,0-1 44,0-4-157,0-1 18,0-17-29,0 7 11,1-26-5,1 19 67,8-34-50,-2 29 22,8-17 0,-4 17 0,2 0 5,2 1 34,24-16-61,-12 17 11,41-21-40,-37 31 1,19-4-17,-23 13-17,1 3-45,-2 1-28,-1 1-257,5 4 67,-8 2-118,4 3-118,-10 1-212,0 2-398,-2 3-1170,0 0 2307,-1 4 0,-6-9 0,-1 0 0</inkml:trace>
  <inkml:trace contextRef="#ctx0" brushRef="#br0" timeOffset="3629">2541 723 24144,'7'-34'157,"-1"7"-151,-6 27 16,0 1 45,0 3 34,1 1 22,1 5 0,1 3-16,1 4-12,-2 3-39,-1 4-11,0 1-28,-1 2-6,-1 0-67,-5 16-672,-17 25 386,5-19-1792,-17 20 376,25-53 1758,-5 5 0,13-17 0,1-1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3:20:50.61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41 23035,'78'-9'56,"-12"1"-106,-42 3-84,-1-1-135,0 2-230,-1 0-297,-1 1-463,-1 2-825,-2 0-678,-1 2-139,-2 2-3697,-3 0 6598,-2 1 0,-4-2 0,-4 0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3:20:50.83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91 18694,'1'5'2605,"0"-1"-1805,-1-4 982,0 0-1776,65-42-834,-41 30 699,51-32-134,-58 43-3,-1 0-457,-1 4-392,1 1-890,-2 4-1053,2 1-2280,-2 1 915,-1-1 4423,-2-1 0,-6-4 0,-2-2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3:20:51.41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256 28 23450,'-61'14'50,"8"2"-22,36 1 6,0 2 16,0 2 6,1 1 6,1 3-1,2-2-5,1 2-16,1 0-7,2-1-10,2 1-7,3 0 7,1 0 5,2 0 11,1-2-17,2-1 12,2-2 0,3-2 10,2-2 29,2-2 45,1-3 5,2-2 45,1-3-6,2-2-10,2-2-7,1-1-66,2-2-1,0-2 0,-1-1-4,2-4 10,-2-1-23,0-5-5,1-1-11,-1-4 0,0-1 0,0 0 5,-3-2-11,0 0 1,-3-1 10,-3 2-5,-3-1 22,-1 2-5,-4 0-12,-1 0 0,-2 1-10,-1 1 4,-2 0 1,-3 2-17,-3 1 6,-3 1-12,-3-1-11,-1 2 1,-2-1-18,-2 2-11,-2 0 6,0 2 0,1 1-23,-1 1-151,-12-3 73,13 5-330,-12-3 55,21 8-117,-2-1-879,4 6 397,2 2-392,-2 3-868,4 2-801,0-1-1344,2 2-1188,1-3 5579,1 0 0,1-6 0,0 0 0</inkml:trace>
  <inkml:trace contextRef="#ctx0" brushRef="#br0" timeOffset="269">15 312 24928,'82'-17'247,"-14"3"-225,-54 13-16,0 1-40,0 0-84,-1 1-61,1 1-151,-1 2-219,1 1-308,0 1-622,-1 0-4917,8 3-2011,-7-3 8407,4 0 0,-12-4 0,-3-2 0</inkml:trace>
  <inkml:trace contextRef="#ctx0" brushRef="#br0" timeOffset="882">519 422 23349,'47'8'907,"-6"-3"-683,-31-8-22,2-1-45,0 1-34,0-2-34,0 1-16,-1 0-6,0-1-16,0 1-18,0 0 12,-1-1-6,-1 0 12,0 0 28,0 0-1,-2 0 17,0 0 12,-2 0 5,-1-1-6,-3 1 1,1-1 66,-2-1-111,0 1-12,0-1-5,-1 3-17,-1 0-6,0 0-5,-2 1 0,-1 0-17,1 1-17,-3 1 0,3 1-16,-2 0 10,0 1 18,0 1-6,-2 2-1,1 1 12,0-1-11,-1 1-6,-4 3 17,2-2 6,-3 2 11,3-2-6,-1 0 0,0 0 0,0 3-5,1 0 5,-2 1 6,2 2 5,-2 0 1,1 2-12,1 0 6,1 1 0,1-1-1,0 0 1,2 0-6,0-1 1,3 1 4,0 0 1,2-1 0,1 0 17,0-2 83,6 3-38,-1-6 16,6 3 11,-3-6-16,1-1 16,3-1-5,0-2-23,3 0-5,2-1-34,3 0-22,2-1-11,1-2-40,0 0-67,1 0-134,-2 1-258,0 0-548,-1 2-1592,-3 0-5343,-3 0 7976,-4 0 0,-5 0 0,-3 0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3:20:49.56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23 19098,'30'6'946,"-4"-1"-643,-18-2-51,2 0-23,0 0-33,0 1-11,2 0-6,0 1-22,1 0-17,0 1-11,0 0-23,1 2 12,0 0 185,12 12-219,-9-6-6,8 8-5,-12-8 0,-2 1 0,1 1 0,-1 0-1,-1-2 7,1 0-12,-1-2-11,1-1 6,-1-1-6,0-1 0,0-1-6,1-1-11,-1 0-11,1 0 0,-1-1-11,0 0-11,0 0-1,0 0 6,1-1 1,-2 0-1,1 1-17,-1-1-22,0 1-33,-1-1-315,2 4 12,-4-2-185,1 2-235,-5-3-381,1 2-667,-2-1-716,-1 2-364,-1 2-4174,-2-1 7086,-1-1 0,1-4 0,2-2 0</inkml:trace>
  <inkml:trace contextRef="#ctx0" brushRef="#br0" timeOffset="366">351 1 21887,'-53'21'134,"8"2"-44,30-2 17,0 4 27,-1 2 6,-1 1-17,0 0-5,1 1-17,-1-1 28,-4 13-79,5-10-28,-3 9-16,3-3-23,6-9-11,-3 6-50,7-13-79,0-2-179,1 1-236,-1-1-341,1 0-425,0-1-740,0 0-684,1-3-486,3 0-2527,-1-2 5775,2-4 0,0-4 0,0-2 0</inkml:trace>
  <inkml:trace contextRef="#ctx0" brushRef="#br0" timeOffset="763">701 285 24323,'0'35'202,"-2"-2"-152,-4-15 1,0 3 5,1 0-28,1-1 0,1 0-11,0-2-12,1-2 23,2 0-28,-2-2 6,2 0-1,-1-3-21,1-1 10,0-1-5,0-1-34,0-1-56,0-2-72,0-1-119,0-1-133,2-1-191,-1-1-286,2 0-515,1 0-1166,0-1-1236,1 0 3819,2 0 0,-4 0 0,1 0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3:20:55.04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46 0 22593,'-23'51'6,"4"-8"-18,17-32 18,1-1-12,0-3 23,1 0 17,0-3-17,1-1 11,0 0 39,2-1 34,0-1 61,1-1 34,0 0 0,0 0-11,1-1-34,0-2-22,1-1-23,-1-1-22,1-1 23,-3 1 27,2 0 0,-3 1 34,0 1-44,0 1-29,-2 1-17,1-1 241,-1 2-291,-2 0-5,1 0-1,-3 0-33,2 0-34,-1 0-61,0 0-101,-1 0-141,1 0-144,1 0-203,-1 1-369,2 2-1120,0 3-1368,1 3 3552,1 1 0,-1-4 0,1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3:12:30.64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0 138 23870,'32'5'263,"-4"0"-218,-15-6-28,1 1 27,1-1-16,3 1 6,1-1 5,1 1-22,1 0 5,-1 0 1,0-1 5,-1 1-17,-1-1 0,-1 1 0,-2 0-16,-1 0 16,-2 0-11,0 0 0,-2 0 0,-2 0 6,-1 0 27,0 0 6,-1 1 17,0 0-11,-1 0 6,0 1-1,0-1 6,-1 1-22,0 0-1,0 0-16,-1 0-17,1 1 22,-1-2-10,1 1-1,-1 0 0,1 0 0,-1 0 0,0-1 1,0 0-7,-1-1 6,0 1 6,-2-1 11,2 0 398,-2 0-420,0-1-12,0-1-16,0-1 0,0 0-13,0-1-4,0 0-22,0-1-12,0 0 17,1-1 0,0 1 22,0-2 6,0 1 6,-1-2 11,1 0 5,-1 1 12,0 0-6,0-1-12,-1 2 7,0 0 10,-2-1-5,-1 1 34,-1 0-34,0 0 11,-1 1 6,1 0-6,-1 0 23,0 1-17,1 0 16,0 2 1,0-1 5,0 0 6,0 1-12,1 0-16,0 0 22,1 0-4,0 0 9,0 1 29,2 0-17,-1 1 11,0-2-5,1 2-34,0 0 17,1 0 0,-1 0-17,0 0 0,0 0-51,0 0 34,1 0-16,0 1 5,0 0 28,3 2-28,-2 0 22,2 1-11,0-1 1,2 1-1,-2-1 0,4 2 17,-2 0-6,2 0-5,0 0 0,0 0-11,2 1-29,-1-1 34,0 1-5,1 0-6,-1-1 28,0 0-39,0 1 22,0-1 0,-1 1-5,0-1-1,-2 0-10,2 1 5,-3-1 0,1 0 11,-1 0-11,-1-1-6,0 0 6,-1-1 0,0 1 12,0-1-7,-1 0-5,0 0 0,0-1 6,1 0 11,-2 1-1,0-2-4,0 2 4,0-1 1,0 0-11,0 1 22,0-2-11,0 0 27,0 1 7,0-1 10,0 0 12,0 0-11,-1 0 5,-1 1-11,0-1 0,0 0-6,-3 1 1,0 1-18,-1 0-10,-1 1-6,-1 1 5,-1 0 12,-1 1-12,0 0 6,0 0-17,0 2 12,-1-1-1,1 0 6,1 1 0,1 0-11,-1-1 11,0 2-6,2-2-5,-1 1 5,1-2-5,1 1 6,-1-1-1,0 1 6,-1-2-6,1 1-5,-2 0-6,2-1 1,-1 0 4,2-2-4,1 0 4,1 0-16,1-1 6,1-1-23,1 0-4715,1-1 1029,2 0-5197,1 0 8900,1 0 0,-2 0 0,0 0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3:20:55.44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68 24788,'68'-29'202,"-12"6"-163,-42 19-11,-1 2 6,0-1-34,0 1-34,1 1-78,1-1-140,-1 2-174,2-1-257,-2 1-459,2 0-1032,-4 1-1416,1 1-4431,-4 0 8021,-1 2 0,-4-3 0,-2 0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3:20:55.66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66 19949,'0'-9'2510,"-1"1"-1810,1 8 1422,0 0-2217,68-21-592,-44 15 379,53-15-34,-60 21-363,-1 2-522,3 0-1361,0 1-1203,1-1-4802,-2 1 8593,-2 0 0,-8-2 0,-3 0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3:20:58.92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35 20957,'25'31'420,"-3"-6"-218,-19-23 55,0-1 86,1 0 77,-1-1 22,0 0-33,2-2-40,-1 0-77,2-2-52,0-2-44,1-1-39,0-2-22,0 0-7,-1-1 57,-1 1 11,0 0 258,-2 0-258,-1 3-16,-1 0-29,-1 4-56,-1 0-45,0 1-22,-2 0-39,0 1-6,-1-1 1,-2 1-63,-7 6 79,4-2-28,-5 5 0,8-4-33,0 1-51,0 0-824,-3 7 208,3-4-331,0 7-952,4-7-1825,4 0-4992,2 0 8828,1-2 0,-2-4 0,-1-1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3:20:59.37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93 26872,'87'-49'39,"-13"10"-61,-57 36-17,1 2-40,-2 0-66,1 1-91,-2 0-105,0 2-158,-1 1-162,-2 2-196,-1 2-4929,4 7 2101,-6-3-4610,3 5 8295,-8-9 0,-2-4 0,-1-1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3:20:59.59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12 20224,'0'9'2543,"1"-3"-1625,-1-6 914,0 0-2090,68-12-213,-43 9-386,53-9-699,-60 12-1755,0 0-4783,-2 0 8094,-3 0 0,-6 0 0,-3 0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3:21:00.07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8 100 26116,'-4'-14'50,"0"3"-22,4 12 17,0 2-17,1 0 0,2 3 11,2 0 1,3 2 27,0 1 67,8 7-111,-1-4 16,5 4 17,4 2-11,-6-3-23,5 5 17,-2-1-11,-7-4-17,4 3-11,-7-6 6,0 0-23,-1-2 17,-1 0-17,0-2-5,-1-1-23,-1 0 0,-1 0-44,-1-2-34,-1 1-40,0-1-61,0-1-84,-1 0-157,1-1-246,0 2-488,0 0-4178,-2 8-2957,0-3 8334,-1 3 0,-1-8 0,0-2 0</inkml:trace>
  <inkml:trace contextRef="#ctx0" brushRef="#br0" timeOffset="369">293 13 18280,'-10'-7'3203,"3"2"-2519,7 5 1820,0 0-2342,-32 32-33,19-14-12,-25 27-16,27-22-22,-1 1-18,1 1-16,0 2-16,0 0-24,0 0 34,-2 9-33,3-8 28,-4 16-34,7-19 16,-1 6-16,2-3-11,2-8-17,-1 5-118,3-8-28,1-6-100,1 1-622,2-8 129,2-2-768,3 0-1988,3-6 3523,4-2 0,-7 1 0,2 0 0</inkml:trace>
  <inkml:trace contextRef="#ctx0" brushRef="#br0" timeOffset="999">446 297 25506,'74'-46'560,"-14"9"-465,-54 31-28,1 0-28,0 1-16,2 0-12,0 2-6,2-1-5,3 1 0,0 0-50,18 0 39,-12 2 0,12 0-1,-16 1 1,0 2-11,-2 1-6,-1 2-45,1 6 45,-6-2 17,1 6 0,-7-3 27,-1 1 7,-2 3-18,-4 0 1,-2 4-6,-5-2 11,-2 2-11,0-1 0,-6 7-33,6-8 5,-2 3 11,9-9-6,0-3-21,3-1 21,0-2-16,3-2 0,0-2 39,1 0-51,0-1 57,1-1 56,10 0-62,-4 0 16,10 0 35,-5 0-29,-1 0-5,2 1-6,-5 1-5,1 1 27,-2 3-10,0-1 72,-1 4-33,-2-2 33,0 4 34,-4-3 22,0 0 0,0 1 11,-4 1 96,-7 6-174,-1-3-22,-6 4-23,1-5-11,-2 0 17,-2-1-45,1-1-84,-9 3-62,10-5-95,-6 1-173,14-5-281,1 0-520,3 0-1698,2-1-5724,1 0 8637,1 1 0,2-3 0,0 0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3:20:57.47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94 25590,'22'8'364,"-1"-1"-258,-8 1-22,2 0 17,0 1-12,1 0-10,1 1-18,0-1-10,0 2-12,2-1-17,0 1 1,0-1-12,-1 1 0,0 0 6,0 0 5,-1-1-22,0 1 0,1-2-16,5 4 10,-5-4-22,9 5 6,-13-8-23,4 2-157,-4-4 23,-4 1-90,1-1-1227,-1 2 628,-5-2-2571,5 4 269,-7-4-1187,2 1 4357,-3-3 0,-1 0 0,0-1 0</inkml:trace>
  <inkml:trace contextRef="#ctx0" brushRef="#br0" timeOffset="352">373 94 24424,'-41'-53'235,"7"13"-207,31 43 0,-2 4 23,-1 3 22,-2 4-1,0 4 12,-2 1 17,-1 4 0,0 1 0,-1 1 0,1 3-11,-1 0-6,-1 1-6,0 1-11,0 0-5,-1 0-12,1-1 1,0-1-1,2-2-16,0-1-1,1-2-16,1 0-11,0-2-12,2-3-173,1 4-6,3-11-95,0 2-1311,7-11 516,1 0-1054,4-2-1601,-1-3 3730,3-3 0,-5 3 0,1-2 0</inkml:trace>
  <inkml:trace contextRef="#ctx0" brushRef="#br0" timeOffset="838">614 225 24396,'44'-8'863,"-6"0"-656,-24 4-61,0 0-45,0 0-34,1 1-39,-2 2-17,-1 0 0,-2 1-11,-2 1 6,-3 2 11,-1 1 22,-3 3 23,0 2 83,-4 8-100,-2-1-6,-4 7-5,-1-6-17,-2 1-1,1-1 1,0-1-17,1 0 0,0-1 23,2-2-23,0 1 5,3-2-5,0-1-5,1-2 5,1 0 5,0-1-5,1-1-28,1 0 23,0-2-1,1 0 28,0-1-22,0 0 40,2-1 21,1-1 23,2 0 23,-1-2 5,3 1-6,0-1-16,2 0 27,6-2-117,-1 0 11,4-1-22,-3 0-22,-1-1 16,0 2-90,0-1-77,-2 2-108,-2 1-189,-1 0-360,-2 0-749,-1 0-2168,-1 1-5552,-2 0 9310,-1 2 0,-1-2 0,0 0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3:20:56.03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20 24654,'38'49'302,"-3"-6"-184,-20-28 5,1 0-22,1 2 6,1-1-46,-1 1-16,1 0-17,0-1-17,1 1 6,-1 1-6,-1 0 1,-2-1-12,0-2 11,-2-3-11,-3-1 5,0-2-5,-2-2-5,-1-1-6,0-1-1,-2-1-10,1-2-34,-2 0-22,-1-1-57,0-1-61,-1 0-62,0 0-95,-1 0-123,0 0-313,-1 0-651,1-1-1455,1-1-3412,0-2 6307,-1-2 0,1 3 0,-2-1 0</inkml:trace>
  <inkml:trace contextRef="#ctx0" brushRef="#br0" timeOffset="271">285 20 17277,'-4'-11'3635,"0"3"-2940,4 8 896,0 0-1412,-57 63-1439,34-31 1333,-11 10 0,0 0 22,14-5 213,1-2-269,1 1-17,3-4-11,2-2-11,3-5-16,3-1-12,2-4-12,0-1 479,4 7-988,0-12-204,1 5-3996,3-14-2851,-1-2 7600,3-2 0,-2-1 0,-2 0 0</inkml:trace>
  <inkml:trace contextRef="#ctx0" brushRef="#br0" timeOffset="682">482 260 25399,'93'-12'163,"-16"3"-5779,-62 11 5638,-2 3 1410,-1 1-1410,-2 3 866,-2-1-816,-2 4-4,-3 1-7,-2 3 3382,-5 3-3399,-3 3-27,-7 2 6,-15 16-23,5-8 0,-9 10 0,8-5-34,7-11 28,1 4-10,10-15-1,4-2 34,1-4-12,1 0 191,7-2 0,1-3 56,9-1 6,4-4-62,7-4-73,6-4-39,6-3-45,21-9-95,-12 7-470,13-5 229,-21 9-251,-3 2-489,-4 2 1037,5 3 0,-21 1 0,4 2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3:20:53.77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24 22015,'8'-13'382,"1"2"-231,-2 11 23,1 1 16,1 2-11,0 1 1,1 1-12,0 1-34,0 1 0,1 1-33,-1-1 0,1 1 61,7 3-72,-4-1-23,6 2-5,-6-3-12,0 0-16,0-1-6,-1 0 0,2-1 0,-1 0-11,0 0 16,1 0-10,-1 0-7,1 0 1,-2-1-17,-1 0-5,4 1-7,-6-2-10,3 2-23,-5-4-50,0 1-39,-1 0-62,-1 0-465,2 2 95,-2-2-219,1 1-2609,0-1 527,-2 0-1127,1-2-2055,-3 0 6049,0-1 0,-1-1 0,-2 0 0</inkml:trace>
  <inkml:trace contextRef="#ctx0" brushRef="#br0" timeOffset="371">351 24 23069,'-54'-5'118,"9"4"-90,39 9 5,1 0 12,-1 2 17,1 0 27,-1 3 6,-1 0-11,0 2 0,0 0-5,-1 1-12,0 2-17,-2 0-10,-1 2-35,-1 2 6,0 0-5,-1 1-6,-1 1 0,2 0-17,-1-2 0,3 0-22,0-3-28,2-2-39,1-2-124,3-3-78,1-1-134,2-3-214,0 0-408,2-2-874,2 1-963,3-2-1833,2 1-973,1-1 5707,-2-2 0,-2-1 0,-3-1 0</inkml:trace>
  <inkml:trace contextRef="#ctx0" brushRef="#br0" timeOffset="700">592 199 15081,'5'2'4829,"-2"0"-3592,-3-2 2830,0 0-4034,5-8-10,-3 7-1,3-6-5,-5 9 17,-1 0 17,0 2 10,0 2 1,-1 0-1,0 4-16,1 1 0,-3 7-34,3-3 6,-2 6 11,2 0-34,0-5-10,1 5-231,0-2-112,1-5-240,1 2-297,0-6-515,1 0-1132,0-2-1031,1-1-4923,-1-1 8497,-1-2 0,-1-3 0,0 0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3:21:03.66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61 24676,'10'-34'-168,"-2"7"135,-9 30 16,-1 2 22,-1 0-16,0 3 0,1-1-6,0 1-5,1-1 5,0-1 17,1-1 0,0 0 0,0-2 0,0-1 6,0 0 5,1-1 6,0 0 11,0-1 22,0 0 45,0 0 40,0 0 33,0 0-12,0-1-32,1 0-46,-1-3-22,1 0 6,0-2 201,0-5-156,0 5 10,-1-4-10,-1 6-12,0 1-11,0 1-17,0 2-22,0-1-45,-2 1-50,1 0-286,-3 2 229,2 1-22,-1 2-39,0 1-56,2 1-90,-1 1-106,0 0-157,2 0-302,-1 1-723,1 0 1602,3 6 0,-2-8 0,2 3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478B3B-75E5-6B4E-A75B-3C81928709F5}" type="datetimeFigureOut">
              <a:rPr lang="en-US" smtClean="0"/>
              <a:t>11/23/20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07152B-13E6-104E-BC07-2C515DE01A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7724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0B226-AC80-BA47-8CB6-1BE649866B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7505A1-D496-EC48-AB0E-79BDD65C0F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871A4F-6F1D-6D4A-BD48-347B23AED5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FB3366-914F-0B49-95F4-22F2CE8E29FE}" type="datetime1">
              <a:rPr lang="en-US" smtClean="0"/>
              <a:t>11/23/20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4356F8-62B4-ED43-AE83-A0F7D588D4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5A8B83-8F2D-1D4D-970E-C054696AC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6606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5B931-FB92-A14F-A2B2-4CEF577AC2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0EA670-300A-A345-AAC9-240443C8E4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B25C87-3B27-B740-891C-CBED85EEC1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4FA6AF-5FFE-0445-AA75-C71A2E051E93}" type="datetime1">
              <a:rPr lang="en-US" smtClean="0"/>
              <a:t>11/23/20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C18347-BF91-0B42-91F0-CCBB6D6A5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8FDCB8-3E5C-9041-A7AE-513CBF91D5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4586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E9BF775-0874-F746-87F0-2C19C6A1039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65E6CD9-45C9-E346-9D49-96E31F3D72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C1B15F-9F8F-4047-BF7F-DEFA46EEAD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D86A8-565A-A046-8FB2-22CC5315A587}" type="datetime1">
              <a:rPr lang="en-US" smtClean="0"/>
              <a:t>11/23/20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C246C8-D334-974B-A82D-F69AAE0CE2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7D9FDF-935C-6743-891D-C4160C9C9A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0607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A629D1-675A-FB4C-BF60-4E32D6BE6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6FC197-CC3E-9441-9CB0-87D65A122D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D68DAA-98D0-7845-92AD-24C131490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2190E-A300-5447-976F-1365F184AEE9}" type="datetime1">
              <a:rPr lang="en-US" smtClean="0"/>
              <a:t>11/23/20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6243B5-3920-3C41-9F9F-ACBAADC2BE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0B2E7F-D493-4542-86A9-F90A3DF72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1595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D9127-4D93-7B43-8E06-CC415AB98B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6A24DD-B6FD-CC41-BAA0-3765447383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C7CA73-795E-E449-9FA8-7824CC0CDE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606AE1-9286-2C45-A326-D998863F742B}" type="datetime1">
              <a:rPr lang="en-US" smtClean="0"/>
              <a:t>11/23/20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AE2E69-2294-314F-AAF1-D0A36A8462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03D783-96A4-014B-AE4F-42AC6E94B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249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FBA509-4575-9843-8974-E8FF85C8C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2B6AED-4F50-0245-8F80-622F525832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7B1BA4-3126-D74B-B02C-59D5D2E134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C09C34-6585-7C4B-86EB-F459D69D22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37A9F7-5A73-2045-BAE6-84AB01B4040A}" type="datetime1">
              <a:rPr lang="en-US" smtClean="0"/>
              <a:t>11/23/20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5B0DA8-803F-FB48-BC47-9547935FE1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E35422-E9C3-6B43-8DF1-4E9167B9C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0454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66EB69-83D0-FA48-BFFF-EEF324C86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0CB860-FFEB-8F49-B897-5C96457562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44B7FC-3E44-0148-B85A-77661153A6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A6580B7-C077-224F-BA40-F3760ADCDD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D088DB1-C06F-A246-92CE-1948852FE0D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66B5D9F-A35F-C346-BB08-4654F69BDD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FFB5B-B9CE-6349-86CB-28B9C294403A}" type="datetime1">
              <a:rPr lang="en-US" smtClean="0"/>
              <a:t>11/23/20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A22E0C2-3565-1645-893E-C5BACC381C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D7B7625-4029-3B40-BC5A-6FBDE11C2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6150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132BE-97E6-0A4F-98EE-5D9C048A3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8D8C2EB-3715-044E-9F74-54BD89AD82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6A8C2-DABC-DD49-A176-B6C7AD2E805B}" type="datetime1">
              <a:rPr lang="en-US" smtClean="0"/>
              <a:t>11/23/20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703527-25BF-D345-8D5D-7B00A2F73A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039A20-365A-7F4B-B217-401ACCC67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4086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D7D1777-1319-AC4E-9E13-C5EF238274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AA63C3-3899-CC4B-95F1-6EBC55BA34A7}" type="datetime1">
              <a:rPr lang="en-US" smtClean="0"/>
              <a:t>11/23/20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92DF860-8E40-8E4A-ADA1-0DF53A477E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87482E-3988-4D43-8FC3-3B4F6DF89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1057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CE645-FD8C-704E-A5A9-41FCB0C33B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7BB83D-F8A1-1D40-A498-E59A6E3C7A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76E19E-69A9-2744-B1D0-66675B182D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8F031D-5617-D04B-B06F-E3688F0028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2A28E-D32D-F340-A01D-42BDE08FB9EA}" type="datetime1">
              <a:rPr lang="en-US" smtClean="0"/>
              <a:t>11/23/20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759D5B-1682-B549-8E11-2B54A7A5AF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3A6CA9-B733-CB49-9EB1-8FBF68A7F9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2805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5C33B-D48D-304E-AFF6-B591D6C8D1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A1AF70C-CE85-B44D-870C-99BFD863F84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98705F-E4B3-CF4E-B88B-9293885F0C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E8DA1E-4320-324D-99A2-EF5079590E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EECB0-07B6-8145-A09B-3370BD4D2EC6}" type="datetime1">
              <a:rPr lang="en-US" smtClean="0"/>
              <a:t>11/23/20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F7C44A-FD2B-4540-9849-EE95D1298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B4E1C8-D895-6543-A52C-1F4797B114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711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9FDE031-A004-5946-BE57-CEE6106BC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D43435-74C7-E643-AEA5-0CF0C9325F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70DD25-09F9-4B44-B4B5-E5377A71ED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EFCF93-A4AF-3C42-BCAC-8E0DFB752775}" type="datetime1">
              <a:rPr lang="en-US" smtClean="0"/>
              <a:t>11/23/20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C7A9CB-5B86-BF43-9E47-6D4FA3C3F7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Modern Robotics, Lynch and Park, Cambridge University Press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FC3E61-D3B2-7B4C-BAB5-6D34F34F91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i="1" dirty="0"/>
              <a:t>Modern Robotics</a:t>
            </a:r>
            <a:r>
              <a:rPr lang="en-US" dirty="0"/>
              <a:t>, Lynch and Park, Cambridge University Press</a:t>
            </a:r>
          </a:p>
        </p:txBody>
      </p:sp>
    </p:spTree>
    <p:extLst>
      <p:ext uri="{BB962C8B-B14F-4D97-AF65-F5344CB8AC3E}">
        <p14:creationId xmlns:p14="http://schemas.microsoft.com/office/powerpoint/2010/main" val="40932512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customXml" Target="../ink/ink35.xml"/><Relationship Id="rId7" Type="http://schemas.openxmlformats.org/officeDocument/2006/relationships/customXml" Target="../ink/ink37.xml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5" Type="http://schemas.openxmlformats.org/officeDocument/2006/relationships/customXml" Target="../ink/ink36.xml"/><Relationship Id="rId4" Type="http://schemas.openxmlformats.org/officeDocument/2006/relationships/image" Target="../media/image5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customXml" Target="../ink/ink40.xml"/><Relationship Id="rId13" Type="http://schemas.openxmlformats.org/officeDocument/2006/relationships/image" Target="../media/image61.png"/><Relationship Id="rId3" Type="http://schemas.openxmlformats.org/officeDocument/2006/relationships/image" Target="../media/image19.tiff"/><Relationship Id="rId7" Type="http://schemas.openxmlformats.org/officeDocument/2006/relationships/image" Target="../media/image58.png"/><Relationship Id="rId12" Type="http://schemas.openxmlformats.org/officeDocument/2006/relationships/customXml" Target="../ink/ink42.xml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39.xml"/><Relationship Id="rId11" Type="http://schemas.openxmlformats.org/officeDocument/2006/relationships/image" Target="../media/image60.png"/><Relationship Id="rId5" Type="http://schemas.openxmlformats.org/officeDocument/2006/relationships/image" Target="../media/image57.png"/><Relationship Id="rId15" Type="http://schemas.openxmlformats.org/officeDocument/2006/relationships/image" Target="../media/image62.png"/><Relationship Id="rId10" Type="http://schemas.openxmlformats.org/officeDocument/2006/relationships/customXml" Target="../ink/ink41.xml"/><Relationship Id="rId4" Type="http://schemas.openxmlformats.org/officeDocument/2006/relationships/customXml" Target="../ink/ink38.xml"/><Relationship Id="rId9" Type="http://schemas.openxmlformats.org/officeDocument/2006/relationships/image" Target="../media/image59.png"/><Relationship Id="rId14" Type="http://schemas.openxmlformats.org/officeDocument/2006/relationships/customXml" Target="../ink/ink4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customXml" Target="../ink/ink49.xml"/><Relationship Id="rId18" Type="http://schemas.openxmlformats.org/officeDocument/2006/relationships/image" Target="../media/image71.png"/><Relationship Id="rId26" Type="http://schemas.openxmlformats.org/officeDocument/2006/relationships/image" Target="../media/image75.png"/><Relationship Id="rId3" Type="http://schemas.openxmlformats.org/officeDocument/2006/relationships/customXml" Target="../ink/ink44.xml"/><Relationship Id="rId21" Type="http://schemas.openxmlformats.org/officeDocument/2006/relationships/customXml" Target="../ink/ink53.xml"/><Relationship Id="rId7" Type="http://schemas.openxmlformats.org/officeDocument/2006/relationships/customXml" Target="../ink/ink46.xml"/><Relationship Id="rId12" Type="http://schemas.openxmlformats.org/officeDocument/2006/relationships/image" Target="../media/image68.png"/><Relationship Id="rId17" Type="http://schemas.openxmlformats.org/officeDocument/2006/relationships/customXml" Target="../ink/ink51.xml"/><Relationship Id="rId25" Type="http://schemas.openxmlformats.org/officeDocument/2006/relationships/customXml" Target="../ink/ink55.xml"/><Relationship Id="rId2" Type="http://schemas.openxmlformats.org/officeDocument/2006/relationships/image" Target="../media/image20.tiff"/><Relationship Id="rId16" Type="http://schemas.openxmlformats.org/officeDocument/2006/relationships/image" Target="../media/image70.png"/><Relationship Id="rId20" Type="http://schemas.openxmlformats.org/officeDocument/2006/relationships/image" Target="../media/image72.png"/><Relationship Id="rId29" Type="http://schemas.openxmlformats.org/officeDocument/2006/relationships/customXml" Target="../ink/ink5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11" Type="http://schemas.openxmlformats.org/officeDocument/2006/relationships/customXml" Target="../ink/ink48.xml"/><Relationship Id="rId24" Type="http://schemas.openxmlformats.org/officeDocument/2006/relationships/image" Target="../media/image74.png"/><Relationship Id="rId32" Type="http://schemas.openxmlformats.org/officeDocument/2006/relationships/image" Target="../media/image78.png"/><Relationship Id="rId5" Type="http://schemas.openxmlformats.org/officeDocument/2006/relationships/customXml" Target="../ink/ink45.xml"/><Relationship Id="rId15" Type="http://schemas.openxmlformats.org/officeDocument/2006/relationships/customXml" Target="../ink/ink50.xml"/><Relationship Id="rId23" Type="http://schemas.openxmlformats.org/officeDocument/2006/relationships/customXml" Target="../ink/ink54.xml"/><Relationship Id="rId28" Type="http://schemas.openxmlformats.org/officeDocument/2006/relationships/image" Target="../media/image76.png"/><Relationship Id="rId10" Type="http://schemas.openxmlformats.org/officeDocument/2006/relationships/image" Target="../media/image67.png"/><Relationship Id="rId19" Type="http://schemas.openxmlformats.org/officeDocument/2006/relationships/customXml" Target="../ink/ink52.xml"/><Relationship Id="rId31" Type="http://schemas.openxmlformats.org/officeDocument/2006/relationships/customXml" Target="../ink/ink58.xml"/><Relationship Id="rId4" Type="http://schemas.openxmlformats.org/officeDocument/2006/relationships/image" Target="../media/image64.png"/><Relationship Id="rId9" Type="http://schemas.openxmlformats.org/officeDocument/2006/relationships/customXml" Target="../ink/ink47.xml"/><Relationship Id="rId14" Type="http://schemas.openxmlformats.org/officeDocument/2006/relationships/image" Target="../media/image69.png"/><Relationship Id="rId22" Type="http://schemas.openxmlformats.org/officeDocument/2006/relationships/image" Target="../media/image73.png"/><Relationship Id="rId27" Type="http://schemas.openxmlformats.org/officeDocument/2006/relationships/customXml" Target="../ink/ink56.xml"/><Relationship Id="rId30" Type="http://schemas.openxmlformats.org/officeDocument/2006/relationships/image" Target="../media/image77.png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5.png"/><Relationship Id="rId18" Type="http://schemas.openxmlformats.org/officeDocument/2006/relationships/customXml" Target="../ink/ink66.xml"/><Relationship Id="rId26" Type="http://schemas.openxmlformats.org/officeDocument/2006/relationships/customXml" Target="../ink/ink70.xml"/><Relationship Id="rId39" Type="http://schemas.openxmlformats.org/officeDocument/2006/relationships/image" Target="../media/image98.png"/><Relationship Id="rId21" Type="http://schemas.openxmlformats.org/officeDocument/2006/relationships/image" Target="../media/image89.png"/><Relationship Id="rId34" Type="http://schemas.openxmlformats.org/officeDocument/2006/relationships/customXml" Target="../ink/ink74.xml"/><Relationship Id="rId42" Type="http://schemas.openxmlformats.org/officeDocument/2006/relationships/customXml" Target="../ink/ink78.xml"/><Relationship Id="rId47" Type="http://schemas.openxmlformats.org/officeDocument/2006/relationships/image" Target="../media/image102.png"/><Relationship Id="rId50" Type="http://schemas.openxmlformats.org/officeDocument/2006/relationships/customXml" Target="../ink/ink82.xml"/><Relationship Id="rId55" Type="http://schemas.openxmlformats.org/officeDocument/2006/relationships/image" Target="../media/image106.png"/><Relationship Id="rId7" Type="http://schemas.openxmlformats.org/officeDocument/2006/relationships/image" Target="../media/image82.png"/><Relationship Id="rId2" Type="http://schemas.openxmlformats.org/officeDocument/2006/relationships/image" Target="../media/image21.tiff"/><Relationship Id="rId16" Type="http://schemas.openxmlformats.org/officeDocument/2006/relationships/customXml" Target="../ink/ink65.xml"/><Relationship Id="rId29" Type="http://schemas.openxmlformats.org/officeDocument/2006/relationships/image" Target="../media/image93.png"/><Relationship Id="rId11" Type="http://schemas.openxmlformats.org/officeDocument/2006/relationships/image" Target="../media/image84.png"/><Relationship Id="rId24" Type="http://schemas.openxmlformats.org/officeDocument/2006/relationships/customXml" Target="../ink/ink69.xml"/><Relationship Id="rId32" Type="http://schemas.openxmlformats.org/officeDocument/2006/relationships/customXml" Target="../ink/ink73.xml"/><Relationship Id="rId37" Type="http://schemas.openxmlformats.org/officeDocument/2006/relationships/image" Target="../media/image97.png"/><Relationship Id="rId40" Type="http://schemas.openxmlformats.org/officeDocument/2006/relationships/customXml" Target="../ink/ink77.xml"/><Relationship Id="rId45" Type="http://schemas.openxmlformats.org/officeDocument/2006/relationships/image" Target="../media/image101.png"/><Relationship Id="rId53" Type="http://schemas.openxmlformats.org/officeDocument/2006/relationships/image" Target="../media/image105.png"/><Relationship Id="rId5" Type="http://schemas.openxmlformats.org/officeDocument/2006/relationships/image" Target="../media/image81.png"/><Relationship Id="rId10" Type="http://schemas.openxmlformats.org/officeDocument/2006/relationships/customXml" Target="../ink/ink62.xml"/><Relationship Id="rId19" Type="http://schemas.openxmlformats.org/officeDocument/2006/relationships/image" Target="../media/image88.png"/><Relationship Id="rId31" Type="http://schemas.openxmlformats.org/officeDocument/2006/relationships/image" Target="../media/image94.png"/><Relationship Id="rId44" Type="http://schemas.openxmlformats.org/officeDocument/2006/relationships/customXml" Target="../ink/ink79.xml"/><Relationship Id="rId52" Type="http://schemas.openxmlformats.org/officeDocument/2006/relationships/customXml" Target="../ink/ink83.xml"/><Relationship Id="rId4" Type="http://schemas.openxmlformats.org/officeDocument/2006/relationships/customXml" Target="../ink/ink59.xml"/><Relationship Id="rId9" Type="http://schemas.openxmlformats.org/officeDocument/2006/relationships/image" Target="../media/image83.png"/><Relationship Id="rId14" Type="http://schemas.openxmlformats.org/officeDocument/2006/relationships/customXml" Target="../ink/ink64.xml"/><Relationship Id="rId22" Type="http://schemas.openxmlformats.org/officeDocument/2006/relationships/customXml" Target="../ink/ink68.xml"/><Relationship Id="rId27" Type="http://schemas.openxmlformats.org/officeDocument/2006/relationships/image" Target="../media/image92.png"/><Relationship Id="rId30" Type="http://schemas.openxmlformats.org/officeDocument/2006/relationships/customXml" Target="../ink/ink72.xml"/><Relationship Id="rId35" Type="http://schemas.openxmlformats.org/officeDocument/2006/relationships/image" Target="../media/image96.png"/><Relationship Id="rId43" Type="http://schemas.openxmlformats.org/officeDocument/2006/relationships/image" Target="../media/image100.png"/><Relationship Id="rId48" Type="http://schemas.openxmlformats.org/officeDocument/2006/relationships/customXml" Target="../ink/ink81.xml"/><Relationship Id="rId8" Type="http://schemas.openxmlformats.org/officeDocument/2006/relationships/customXml" Target="../ink/ink61.xml"/><Relationship Id="rId51" Type="http://schemas.openxmlformats.org/officeDocument/2006/relationships/image" Target="../media/image104.png"/><Relationship Id="rId3" Type="http://schemas.openxmlformats.org/officeDocument/2006/relationships/image" Target="../media/image22.tiff"/><Relationship Id="rId12" Type="http://schemas.openxmlformats.org/officeDocument/2006/relationships/customXml" Target="../ink/ink63.xml"/><Relationship Id="rId17" Type="http://schemas.openxmlformats.org/officeDocument/2006/relationships/image" Target="../media/image87.png"/><Relationship Id="rId25" Type="http://schemas.openxmlformats.org/officeDocument/2006/relationships/image" Target="../media/image91.png"/><Relationship Id="rId33" Type="http://schemas.openxmlformats.org/officeDocument/2006/relationships/image" Target="../media/image95.png"/><Relationship Id="rId38" Type="http://schemas.openxmlformats.org/officeDocument/2006/relationships/customXml" Target="../ink/ink76.xml"/><Relationship Id="rId46" Type="http://schemas.openxmlformats.org/officeDocument/2006/relationships/customXml" Target="../ink/ink80.xml"/><Relationship Id="rId20" Type="http://schemas.openxmlformats.org/officeDocument/2006/relationships/customXml" Target="../ink/ink67.xml"/><Relationship Id="rId41" Type="http://schemas.openxmlformats.org/officeDocument/2006/relationships/image" Target="../media/image99.png"/><Relationship Id="rId54" Type="http://schemas.openxmlformats.org/officeDocument/2006/relationships/customXml" Target="../ink/ink84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60.xml"/><Relationship Id="rId15" Type="http://schemas.openxmlformats.org/officeDocument/2006/relationships/image" Target="../media/image86.png"/><Relationship Id="rId23" Type="http://schemas.openxmlformats.org/officeDocument/2006/relationships/image" Target="../media/image90.png"/><Relationship Id="rId28" Type="http://schemas.openxmlformats.org/officeDocument/2006/relationships/customXml" Target="../ink/ink71.xml"/><Relationship Id="rId36" Type="http://schemas.openxmlformats.org/officeDocument/2006/relationships/customXml" Target="../ink/ink75.xml"/><Relationship Id="rId49" Type="http://schemas.openxmlformats.org/officeDocument/2006/relationships/image" Target="../media/image103.png"/></Relationships>
</file>

<file path=ppt/slides/_rels/slide1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65.png"/><Relationship Id="rId21" Type="http://schemas.openxmlformats.org/officeDocument/2006/relationships/image" Target="../media/image117.png"/><Relationship Id="rId42" Type="http://schemas.openxmlformats.org/officeDocument/2006/relationships/customXml" Target="../ink/ink104.xml"/><Relationship Id="rId63" Type="http://schemas.openxmlformats.org/officeDocument/2006/relationships/image" Target="../media/image138.png"/><Relationship Id="rId84" Type="http://schemas.openxmlformats.org/officeDocument/2006/relationships/customXml" Target="../ink/ink125.xml"/><Relationship Id="rId138" Type="http://schemas.openxmlformats.org/officeDocument/2006/relationships/customXml" Target="../ink/ink152.xml"/><Relationship Id="rId159" Type="http://schemas.openxmlformats.org/officeDocument/2006/relationships/image" Target="../media/image186.png"/><Relationship Id="rId170" Type="http://schemas.openxmlformats.org/officeDocument/2006/relationships/customXml" Target="../ink/ink168.xml"/><Relationship Id="rId107" Type="http://schemas.openxmlformats.org/officeDocument/2006/relationships/image" Target="../media/image160.png"/><Relationship Id="rId11" Type="http://schemas.openxmlformats.org/officeDocument/2006/relationships/image" Target="../media/image112.png"/><Relationship Id="rId32" Type="http://schemas.openxmlformats.org/officeDocument/2006/relationships/customXml" Target="../ink/ink99.xml"/><Relationship Id="rId53" Type="http://schemas.openxmlformats.org/officeDocument/2006/relationships/image" Target="../media/image133.png"/><Relationship Id="rId74" Type="http://schemas.openxmlformats.org/officeDocument/2006/relationships/customXml" Target="../ink/ink120.xml"/><Relationship Id="rId128" Type="http://schemas.openxmlformats.org/officeDocument/2006/relationships/customXml" Target="../ink/ink147.xml"/><Relationship Id="rId149" Type="http://schemas.openxmlformats.org/officeDocument/2006/relationships/image" Target="../media/image181.png"/><Relationship Id="rId5" Type="http://schemas.openxmlformats.org/officeDocument/2006/relationships/image" Target="../media/image109.png"/><Relationship Id="rId95" Type="http://schemas.openxmlformats.org/officeDocument/2006/relationships/image" Target="../media/image154.png"/><Relationship Id="rId160" Type="http://schemas.openxmlformats.org/officeDocument/2006/relationships/customXml" Target="../ink/ink163.xml"/><Relationship Id="rId22" Type="http://schemas.openxmlformats.org/officeDocument/2006/relationships/customXml" Target="../ink/ink94.xml"/><Relationship Id="rId43" Type="http://schemas.openxmlformats.org/officeDocument/2006/relationships/image" Target="../media/image128.png"/><Relationship Id="rId64" Type="http://schemas.openxmlformats.org/officeDocument/2006/relationships/customXml" Target="../ink/ink115.xml"/><Relationship Id="rId118" Type="http://schemas.openxmlformats.org/officeDocument/2006/relationships/customXml" Target="../ink/ink142.xml"/><Relationship Id="rId139" Type="http://schemas.openxmlformats.org/officeDocument/2006/relationships/image" Target="../media/image176.png"/><Relationship Id="rId85" Type="http://schemas.openxmlformats.org/officeDocument/2006/relationships/image" Target="../media/image149.png"/><Relationship Id="rId150" Type="http://schemas.openxmlformats.org/officeDocument/2006/relationships/customXml" Target="../ink/ink158.xml"/><Relationship Id="rId171" Type="http://schemas.openxmlformats.org/officeDocument/2006/relationships/image" Target="../media/image192.png"/><Relationship Id="rId12" Type="http://schemas.openxmlformats.org/officeDocument/2006/relationships/customXml" Target="../ink/ink89.xml"/><Relationship Id="rId33" Type="http://schemas.openxmlformats.org/officeDocument/2006/relationships/image" Target="../media/image123.png"/><Relationship Id="rId108" Type="http://schemas.openxmlformats.org/officeDocument/2006/relationships/customXml" Target="../ink/ink137.xml"/><Relationship Id="rId129" Type="http://schemas.openxmlformats.org/officeDocument/2006/relationships/image" Target="../media/image171.png"/><Relationship Id="rId54" Type="http://schemas.openxmlformats.org/officeDocument/2006/relationships/customXml" Target="../ink/ink110.xml"/><Relationship Id="rId75" Type="http://schemas.openxmlformats.org/officeDocument/2006/relationships/image" Target="../media/image144.png"/><Relationship Id="rId96" Type="http://schemas.openxmlformats.org/officeDocument/2006/relationships/customXml" Target="../ink/ink131.xml"/><Relationship Id="rId140" Type="http://schemas.openxmlformats.org/officeDocument/2006/relationships/customXml" Target="../ink/ink153.xml"/><Relationship Id="rId161" Type="http://schemas.openxmlformats.org/officeDocument/2006/relationships/image" Target="../media/image187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86.xml"/><Relationship Id="rId23" Type="http://schemas.openxmlformats.org/officeDocument/2006/relationships/image" Target="../media/image118.png"/><Relationship Id="rId28" Type="http://schemas.openxmlformats.org/officeDocument/2006/relationships/customXml" Target="../ink/ink97.xml"/><Relationship Id="rId49" Type="http://schemas.openxmlformats.org/officeDocument/2006/relationships/image" Target="../media/image131.png"/><Relationship Id="rId114" Type="http://schemas.openxmlformats.org/officeDocument/2006/relationships/customXml" Target="../ink/ink140.xml"/><Relationship Id="rId119" Type="http://schemas.openxmlformats.org/officeDocument/2006/relationships/image" Target="../media/image166.png"/><Relationship Id="rId44" Type="http://schemas.openxmlformats.org/officeDocument/2006/relationships/customXml" Target="../ink/ink105.xml"/><Relationship Id="rId60" Type="http://schemas.openxmlformats.org/officeDocument/2006/relationships/customXml" Target="../ink/ink113.xml"/><Relationship Id="rId65" Type="http://schemas.openxmlformats.org/officeDocument/2006/relationships/image" Target="../media/image139.png"/><Relationship Id="rId81" Type="http://schemas.openxmlformats.org/officeDocument/2006/relationships/image" Target="../media/image147.png"/><Relationship Id="rId86" Type="http://schemas.openxmlformats.org/officeDocument/2006/relationships/customXml" Target="../ink/ink126.xml"/><Relationship Id="rId130" Type="http://schemas.openxmlformats.org/officeDocument/2006/relationships/customXml" Target="../ink/ink148.xml"/><Relationship Id="rId135" Type="http://schemas.openxmlformats.org/officeDocument/2006/relationships/image" Target="../media/image174.png"/><Relationship Id="rId151" Type="http://schemas.openxmlformats.org/officeDocument/2006/relationships/image" Target="../media/image182.png"/><Relationship Id="rId156" Type="http://schemas.openxmlformats.org/officeDocument/2006/relationships/customXml" Target="../ink/ink161.xml"/><Relationship Id="rId172" Type="http://schemas.openxmlformats.org/officeDocument/2006/relationships/customXml" Target="../ink/ink169.xml"/><Relationship Id="rId13" Type="http://schemas.openxmlformats.org/officeDocument/2006/relationships/image" Target="../media/image113.png"/><Relationship Id="rId18" Type="http://schemas.openxmlformats.org/officeDocument/2006/relationships/customXml" Target="../ink/ink92.xml"/><Relationship Id="rId39" Type="http://schemas.openxmlformats.org/officeDocument/2006/relationships/image" Target="../media/image126.png"/><Relationship Id="rId109" Type="http://schemas.openxmlformats.org/officeDocument/2006/relationships/image" Target="../media/image161.png"/><Relationship Id="rId34" Type="http://schemas.openxmlformats.org/officeDocument/2006/relationships/customXml" Target="../ink/ink100.xml"/><Relationship Id="rId50" Type="http://schemas.openxmlformats.org/officeDocument/2006/relationships/customXml" Target="../ink/ink108.xml"/><Relationship Id="rId55" Type="http://schemas.openxmlformats.org/officeDocument/2006/relationships/image" Target="../media/image134.png"/><Relationship Id="rId76" Type="http://schemas.openxmlformats.org/officeDocument/2006/relationships/customXml" Target="../ink/ink121.xml"/><Relationship Id="rId97" Type="http://schemas.openxmlformats.org/officeDocument/2006/relationships/image" Target="../media/image155.png"/><Relationship Id="rId104" Type="http://schemas.openxmlformats.org/officeDocument/2006/relationships/customXml" Target="../ink/ink135.xml"/><Relationship Id="rId120" Type="http://schemas.openxmlformats.org/officeDocument/2006/relationships/customXml" Target="../ink/ink143.xml"/><Relationship Id="rId125" Type="http://schemas.openxmlformats.org/officeDocument/2006/relationships/image" Target="../media/image169.png"/><Relationship Id="rId141" Type="http://schemas.openxmlformats.org/officeDocument/2006/relationships/image" Target="../media/image177.png"/><Relationship Id="rId146" Type="http://schemas.openxmlformats.org/officeDocument/2006/relationships/customXml" Target="../ink/ink156.xml"/><Relationship Id="rId167" Type="http://schemas.openxmlformats.org/officeDocument/2006/relationships/image" Target="../media/image190.png"/><Relationship Id="rId7" Type="http://schemas.openxmlformats.org/officeDocument/2006/relationships/image" Target="../media/image110.png"/><Relationship Id="rId71" Type="http://schemas.openxmlformats.org/officeDocument/2006/relationships/image" Target="../media/image142.png"/><Relationship Id="rId92" Type="http://schemas.openxmlformats.org/officeDocument/2006/relationships/customXml" Target="../ink/ink129.xml"/><Relationship Id="rId162" Type="http://schemas.openxmlformats.org/officeDocument/2006/relationships/customXml" Target="../ink/ink164.xml"/><Relationship Id="rId2" Type="http://schemas.openxmlformats.org/officeDocument/2006/relationships/image" Target="../media/image23.tiff"/><Relationship Id="rId29" Type="http://schemas.openxmlformats.org/officeDocument/2006/relationships/image" Target="../media/image121.png"/><Relationship Id="rId24" Type="http://schemas.openxmlformats.org/officeDocument/2006/relationships/customXml" Target="../ink/ink95.xml"/><Relationship Id="rId40" Type="http://schemas.openxmlformats.org/officeDocument/2006/relationships/customXml" Target="../ink/ink103.xml"/><Relationship Id="rId45" Type="http://schemas.openxmlformats.org/officeDocument/2006/relationships/image" Target="../media/image129.png"/><Relationship Id="rId66" Type="http://schemas.openxmlformats.org/officeDocument/2006/relationships/customXml" Target="../ink/ink116.xml"/><Relationship Id="rId87" Type="http://schemas.openxmlformats.org/officeDocument/2006/relationships/image" Target="../media/image150.png"/><Relationship Id="rId110" Type="http://schemas.openxmlformats.org/officeDocument/2006/relationships/customXml" Target="../ink/ink138.xml"/><Relationship Id="rId115" Type="http://schemas.openxmlformats.org/officeDocument/2006/relationships/image" Target="../media/image164.png"/><Relationship Id="rId131" Type="http://schemas.openxmlformats.org/officeDocument/2006/relationships/image" Target="../media/image172.png"/><Relationship Id="rId136" Type="http://schemas.openxmlformats.org/officeDocument/2006/relationships/customXml" Target="../ink/ink151.xml"/><Relationship Id="rId157" Type="http://schemas.openxmlformats.org/officeDocument/2006/relationships/image" Target="../media/image185.png"/><Relationship Id="rId61" Type="http://schemas.openxmlformats.org/officeDocument/2006/relationships/image" Target="../media/image137.png"/><Relationship Id="rId82" Type="http://schemas.openxmlformats.org/officeDocument/2006/relationships/customXml" Target="../ink/ink124.xml"/><Relationship Id="rId152" Type="http://schemas.openxmlformats.org/officeDocument/2006/relationships/customXml" Target="../ink/ink159.xml"/><Relationship Id="rId173" Type="http://schemas.openxmlformats.org/officeDocument/2006/relationships/image" Target="../media/image193.png"/><Relationship Id="rId19" Type="http://schemas.openxmlformats.org/officeDocument/2006/relationships/image" Target="../media/image116.png"/><Relationship Id="rId14" Type="http://schemas.openxmlformats.org/officeDocument/2006/relationships/customXml" Target="../ink/ink90.xml"/><Relationship Id="rId30" Type="http://schemas.openxmlformats.org/officeDocument/2006/relationships/customXml" Target="../ink/ink98.xml"/><Relationship Id="rId35" Type="http://schemas.openxmlformats.org/officeDocument/2006/relationships/image" Target="../media/image124.png"/><Relationship Id="rId56" Type="http://schemas.openxmlformats.org/officeDocument/2006/relationships/customXml" Target="../ink/ink111.xml"/><Relationship Id="rId77" Type="http://schemas.openxmlformats.org/officeDocument/2006/relationships/image" Target="../media/image145.png"/><Relationship Id="rId100" Type="http://schemas.openxmlformats.org/officeDocument/2006/relationships/customXml" Target="../ink/ink133.xml"/><Relationship Id="rId105" Type="http://schemas.openxmlformats.org/officeDocument/2006/relationships/image" Target="../media/image159.png"/><Relationship Id="rId126" Type="http://schemas.openxmlformats.org/officeDocument/2006/relationships/customXml" Target="../ink/ink146.xml"/><Relationship Id="rId147" Type="http://schemas.openxmlformats.org/officeDocument/2006/relationships/image" Target="../media/image180.png"/><Relationship Id="rId168" Type="http://schemas.openxmlformats.org/officeDocument/2006/relationships/customXml" Target="../ink/ink167.xml"/><Relationship Id="rId8" Type="http://schemas.openxmlformats.org/officeDocument/2006/relationships/customXml" Target="../ink/ink87.xml"/><Relationship Id="rId51" Type="http://schemas.openxmlformats.org/officeDocument/2006/relationships/image" Target="../media/image132.png"/><Relationship Id="rId72" Type="http://schemas.openxmlformats.org/officeDocument/2006/relationships/customXml" Target="../ink/ink119.xml"/><Relationship Id="rId93" Type="http://schemas.openxmlformats.org/officeDocument/2006/relationships/image" Target="../media/image153.png"/><Relationship Id="rId98" Type="http://schemas.openxmlformats.org/officeDocument/2006/relationships/customXml" Target="../ink/ink132.xml"/><Relationship Id="rId121" Type="http://schemas.openxmlformats.org/officeDocument/2006/relationships/image" Target="../media/image167.png"/><Relationship Id="rId142" Type="http://schemas.openxmlformats.org/officeDocument/2006/relationships/customXml" Target="../ink/ink154.xml"/><Relationship Id="rId163" Type="http://schemas.openxmlformats.org/officeDocument/2006/relationships/image" Target="../media/image188.png"/><Relationship Id="rId3" Type="http://schemas.openxmlformats.org/officeDocument/2006/relationships/image" Target="../media/image108.png"/><Relationship Id="rId25" Type="http://schemas.openxmlformats.org/officeDocument/2006/relationships/image" Target="../media/image119.png"/><Relationship Id="rId46" Type="http://schemas.openxmlformats.org/officeDocument/2006/relationships/customXml" Target="../ink/ink106.xml"/><Relationship Id="rId67" Type="http://schemas.openxmlformats.org/officeDocument/2006/relationships/image" Target="../media/image140.png"/><Relationship Id="rId116" Type="http://schemas.openxmlformats.org/officeDocument/2006/relationships/customXml" Target="../ink/ink141.xml"/><Relationship Id="rId137" Type="http://schemas.openxmlformats.org/officeDocument/2006/relationships/image" Target="../media/image175.png"/><Relationship Id="rId158" Type="http://schemas.openxmlformats.org/officeDocument/2006/relationships/customXml" Target="../ink/ink162.xml"/><Relationship Id="rId20" Type="http://schemas.openxmlformats.org/officeDocument/2006/relationships/customXml" Target="../ink/ink93.xml"/><Relationship Id="rId41" Type="http://schemas.openxmlformats.org/officeDocument/2006/relationships/image" Target="../media/image127.png"/><Relationship Id="rId62" Type="http://schemas.openxmlformats.org/officeDocument/2006/relationships/customXml" Target="../ink/ink114.xml"/><Relationship Id="rId83" Type="http://schemas.openxmlformats.org/officeDocument/2006/relationships/image" Target="../media/image148.png"/><Relationship Id="rId88" Type="http://schemas.openxmlformats.org/officeDocument/2006/relationships/customXml" Target="../ink/ink127.xml"/><Relationship Id="rId111" Type="http://schemas.openxmlformats.org/officeDocument/2006/relationships/image" Target="../media/image162.png"/><Relationship Id="rId132" Type="http://schemas.openxmlformats.org/officeDocument/2006/relationships/customXml" Target="../ink/ink149.xml"/><Relationship Id="rId153" Type="http://schemas.openxmlformats.org/officeDocument/2006/relationships/image" Target="../media/image183.png"/><Relationship Id="rId15" Type="http://schemas.openxmlformats.org/officeDocument/2006/relationships/image" Target="../media/image114.png"/><Relationship Id="rId36" Type="http://schemas.openxmlformats.org/officeDocument/2006/relationships/customXml" Target="../ink/ink101.xml"/><Relationship Id="rId57" Type="http://schemas.openxmlformats.org/officeDocument/2006/relationships/image" Target="../media/image135.png"/><Relationship Id="rId106" Type="http://schemas.openxmlformats.org/officeDocument/2006/relationships/customXml" Target="../ink/ink136.xml"/><Relationship Id="rId127" Type="http://schemas.openxmlformats.org/officeDocument/2006/relationships/image" Target="../media/image170.png"/><Relationship Id="rId10" Type="http://schemas.openxmlformats.org/officeDocument/2006/relationships/customXml" Target="../ink/ink88.xml"/><Relationship Id="rId31" Type="http://schemas.openxmlformats.org/officeDocument/2006/relationships/image" Target="../media/image122.png"/><Relationship Id="rId52" Type="http://schemas.openxmlformats.org/officeDocument/2006/relationships/customXml" Target="../ink/ink109.xml"/><Relationship Id="rId73" Type="http://schemas.openxmlformats.org/officeDocument/2006/relationships/image" Target="../media/image143.png"/><Relationship Id="rId78" Type="http://schemas.openxmlformats.org/officeDocument/2006/relationships/customXml" Target="../ink/ink122.xml"/><Relationship Id="rId94" Type="http://schemas.openxmlformats.org/officeDocument/2006/relationships/customXml" Target="../ink/ink130.xml"/><Relationship Id="rId99" Type="http://schemas.openxmlformats.org/officeDocument/2006/relationships/image" Target="../media/image156.png"/><Relationship Id="rId101" Type="http://schemas.openxmlformats.org/officeDocument/2006/relationships/image" Target="../media/image157.png"/><Relationship Id="rId122" Type="http://schemas.openxmlformats.org/officeDocument/2006/relationships/customXml" Target="../ink/ink144.xml"/><Relationship Id="rId143" Type="http://schemas.openxmlformats.org/officeDocument/2006/relationships/image" Target="../media/image178.png"/><Relationship Id="rId148" Type="http://schemas.openxmlformats.org/officeDocument/2006/relationships/customXml" Target="../ink/ink157.xml"/><Relationship Id="rId164" Type="http://schemas.openxmlformats.org/officeDocument/2006/relationships/customXml" Target="../ink/ink165.xml"/><Relationship Id="rId169" Type="http://schemas.openxmlformats.org/officeDocument/2006/relationships/image" Target="../media/image191.png"/><Relationship Id="rId4" Type="http://schemas.openxmlformats.org/officeDocument/2006/relationships/customXml" Target="../ink/ink85.xml"/><Relationship Id="rId9" Type="http://schemas.openxmlformats.org/officeDocument/2006/relationships/image" Target="../media/image111.png"/><Relationship Id="rId26" Type="http://schemas.openxmlformats.org/officeDocument/2006/relationships/customXml" Target="../ink/ink96.xml"/><Relationship Id="rId47" Type="http://schemas.openxmlformats.org/officeDocument/2006/relationships/image" Target="../media/image130.png"/><Relationship Id="rId68" Type="http://schemas.openxmlformats.org/officeDocument/2006/relationships/customXml" Target="../ink/ink117.xml"/><Relationship Id="rId89" Type="http://schemas.openxmlformats.org/officeDocument/2006/relationships/image" Target="../media/image151.png"/><Relationship Id="rId112" Type="http://schemas.openxmlformats.org/officeDocument/2006/relationships/customXml" Target="../ink/ink139.xml"/><Relationship Id="rId133" Type="http://schemas.openxmlformats.org/officeDocument/2006/relationships/image" Target="../media/image173.png"/><Relationship Id="rId154" Type="http://schemas.openxmlformats.org/officeDocument/2006/relationships/customXml" Target="../ink/ink160.xml"/><Relationship Id="rId16" Type="http://schemas.openxmlformats.org/officeDocument/2006/relationships/customXml" Target="../ink/ink91.xml"/><Relationship Id="rId37" Type="http://schemas.openxmlformats.org/officeDocument/2006/relationships/image" Target="../media/image125.png"/><Relationship Id="rId58" Type="http://schemas.openxmlformats.org/officeDocument/2006/relationships/customXml" Target="../ink/ink112.xml"/><Relationship Id="rId79" Type="http://schemas.openxmlformats.org/officeDocument/2006/relationships/image" Target="../media/image146.png"/><Relationship Id="rId102" Type="http://schemas.openxmlformats.org/officeDocument/2006/relationships/customXml" Target="../ink/ink134.xml"/><Relationship Id="rId123" Type="http://schemas.openxmlformats.org/officeDocument/2006/relationships/image" Target="../media/image168.png"/><Relationship Id="rId144" Type="http://schemas.openxmlformats.org/officeDocument/2006/relationships/customXml" Target="../ink/ink155.xml"/><Relationship Id="rId90" Type="http://schemas.openxmlformats.org/officeDocument/2006/relationships/customXml" Target="../ink/ink128.xml"/><Relationship Id="rId165" Type="http://schemas.openxmlformats.org/officeDocument/2006/relationships/image" Target="../media/image189.png"/><Relationship Id="rId27" Type="http://schemas.openxmlformats.org/officeDocument/2006/relationships/image" Target="../media/image120.png"/><Relationship Id="rId48" Type="http://schemas.openxmlformats.org/officeDocument/2006/relationships/customXml" Target="../ink/ink107.xml"/><Relationship Id="rId69" Type="http://schemas.openxmlformats.org/officeDocument/2006/relationships/image" Target="../media/image141.png"/><Relationship Id="rId113" Type="http://schemas.openxmlformats.org/officeDocument/2006/relationships/image" Target="../media/image163.png"/><Relationship Id="rId134" Type="http://schemas.openxmlformats.org/officeDocument/2006/relationships/customXml" Target="../ink/ink150.xml"/><Relationship Id="rId80" Type="http://schemas.openxmlformats.org/officeDocument/2006/relationships/customXml" Target="../ink/ink123.xml"/><Relationship Id="rId155" Type="http://schemas.openxmlformats.org/officeDocument/2006/relationships/image" Target="../media/image184.png"/><Relationship Id="rId17" Type="http://schemas.openxmlformats.org/officeDocument/2006/relationships/image" Target="../media/image115.png"/><Relationship Id="rId38" Type="http://schemas.openxmlformats.org/officeDocument/2006/relationships/customXml" Target="../ink/ink102.xml"/><Relationship Id="rId59" Type="http://schemas.openxmlformats.org/officeDocument/2006/relationships/image" Target="../media/image136.png"/><Relationship Id="rId103" Type="http://schemas.openxmlformats.org/officeDocument/2006/relationships/image" Target="../media/image158.png"/><Relationship Id="rId124" Type="http://schemas.openxmlformats.org/officeDocument/2006/relationships/customXml" Target="../ink/ink145.xml"/><Relationship Id="rId70" Type="http://schemas.openxmlformats.org/officeDocument/2006/relationships/customXml" Target="../ink/ink118.xml"/><Relationship Id="rId91" Type="http://schemas.openxmlformats.org/officeDocument/2006/relationships/image" Target="../media/image152.png"/><Relationship Id="rId145" Type="http://schemas.openxmlformats.org/officeDocument/2006/relationships/image" Target="../media/image179.png"/><Relationship Id="rId166" Type="http://schemas.openxmlformats.org/officeDocument/2006/relationships/customXml" Target="../ink/ink16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5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1.xml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customXml" Target="../ink/ink6.xml"/><Relationship Id="rId18" Type="http://schemas.openxmlformats.org/officeDocument/2006/relationships/image" Target="../media/image16.png"/><Relationship Id="rId3" Type="http://schemas.openxmlformats.org/officeDocument/2006/relationships/image" Target="../media/image7.tiff"/><Relationship Id="rId7" Type="http://schemas.openxmlformats.org/officeDocument/2006/relationships/customXml" Target="../ink/ink3.xml"/><Relationship Id="rId12" Type="http://schemas.openxmlformats.org/officeDocument/2006/relationships/image" Target="../media/image13.png"/><Relationship Id="rId17" Type="http://schemas.openxmlformats.org/officeDocument/2006/relationships/customXml" Target="../ink/ink8.xml"/><Relationship Id="rId2" Type="http://schemas.openxmlformats.org/officeDocument/2006/relationships/image" Target="../media/image6.tiff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customXml" Target="../ink/ink5.xml"/><Relationship Id="rId5" Type="http://schemas.openxmlformats.org/officeDocument/2006/relationships/customXml" Target="../ink/ink2.xml"/><Relationship Id="rId15" Type="http://schemas.openxmlformats.org/officeDocument/2006/relationships/customXml" Target="../ink/ink7.xml"/><Relationship Id="rId10" Type="http://schemas.openxmlformats.org/officeDocument/2006/relationships/image" Target="../media/image12.png"/><Relationship Id="rId4" Type="http://schemas.openxmlformats.org/officeDocument/2006/relationships/image" Target="../media/image8.tiff"/><Relationship Id="rId9" Type="http://schemas.openxmlformats.org/officeDocument/2006/relationships/customXml" Target="../ink/ink4.xml"/><Relationship Id="rId1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customXml" Target="../ink/ink11.xml"/><Relationship Id="rId13" Type="http://schemas.openxmlformats.org/officeDocument/2006/relationships/image" Target="../media/image22.png"/><Relationship Id="rId3" Type="http://schemas.openxmlformats.org/officeDocument/2006/relationships/image" Target="../media/image9.tiff"/><Relationship Id="rId7" Type="http://schemas.openxmlformats.org/officeDocument/2006/relationships/image" Target="../media/image19.png"/><Relationship Id="rId12" Type="http://schemas.openxmlformats.org/officeDocument/2006/relationships/customXml" Target="../ink/ink13.xml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10.xml"/><Relationship Id="rId11" Type="http://schemas.openxmlformats.org/officeDocument/2006/relationships/image" Target="../media/image21.png"/><Relationship Id="rId5" Type="http://schemas.openxmlformats.org/officeDocument/2006/relationships/image" Target="../media/image18.png"/><Relationship Id="rId15" Type="http://schemas.openxmlformats.org/officeDocument/2006/relationships/image" Target="../media/image23.png"/><Relationship Id="rId10" Type="http://schemas.openxmlformats.org/officeDocument/2006/relationships/customXml" Target="../ink/ink12.xml"/><Relationship Id="rId4" Type="http://schemas.openxmlformats.org/officeDocument/2006/relationships/customXml" Target="../ink/ink9.xml"/><Relationship Id="rId9" Type="http://schemas.openxmlformats.org/officeDocument/2006/relationships/image" Target="../media/image20.png"/><Relationship Id="rId14" Type="http://schemas.openxmlformats.org/officeDocument/2006/relationships/customXml" Target="../ink/ink1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customXml" Target="../ink/ink15.xml"/><Relationship Id="rId7" Type="http://schemas.openxmlformats.org/officeDocument/2006/relationships/customXml" Target="../ink/ink17.xml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customXml" Target="../ink/ink16.xml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customXml" Target="../ink/ink22.xml"/><Relationship Id="rId18" Type="http://schemas.openxmlformats.org/officeDocument/2006/relationships/image" Target="../media/image37.png"/><Relationship Id="rId26" Type="http://schemas.openxmlformats.org/officeDocument/2006/relationships/image" Target="../media/image41.png"/><Relationship Id="rId21" Type="http://schemas.openxmlformats.org/officeDocument/2006/relationships/customXml" Target="../ink/ink26.xml"/><Relationship Id="rId34" Type="http://schemas.openxmlformats.org/officeDocument/2006/relationships/image" Target="../media/image45.png"/><Relationship Id="rId7" Type="http://schemas.openxmlformats.org/officeDocument/2006/relationships/customXml" Target="../ink/ink19.xml"/><Relationship Id="rId12" Type="http://schemas.openxmlformats.org/officeDocument/2006/relationships/image" Target="../media/image34.png"/><Relationship Id="rId17" Type="http://schemas.openxmlformats.org/officeDocument/2006/relationships/customXml" Target="../ink/ink24.xml"/><Relationship Id="rId25" Type="http://schemas.openxmlformats.org/officeDocument/2006/relationships/customXml" Target="../ink/ink28.xml"/><Relationship Id="rId33" Type="http://schemas.openxmlformats.org/officeDocument/2006/relationships/customXml" Target="../ink/ink32.xml"/><Relationship Id="rId38" Type="http://schemas.openxmlformats.org/officeDocument/2006/relationships/image" Target="../media/image47.png"/><Relationship Id="rId2" Type="http://schemas.openxmlformats.org/officeDocument/2006/relationships/image" Target="../media/image11.tiff"/><Relationship Id="rId16" Type="http://schemas.openxmlformats.org/officeDocument/2006/relationships/image" Target="../media/image36.png"/><Relationship Id="rId20" Type="http://schemas.openxmlformats.org/officeDocument/2006/relationships/image" Target="../media/image38.png"/><Relationship Id="rId29" Type="http://schemas.openxmlformats.org/officeDocument/2006/relationships/customXml" Target="../ink/ink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11" Type="http://schemas.openxmlformats.org/officeDocument/2006/relationships/customXml" Target="../ink/ink21.xml"/><Relationship Id="rId24" Type="http://schemas.openxmlformats.org/officeDocument/2006/relationships/image" Target="../media/image40.png"/><Relationship Id="rId32" Type="http://schemas.openxmlformats.org/officeDocument/2006/relationships/image" Target="../media/image44.png"/><Relationship Id="rId37" Type="http://schemas.openxmlformats.org/officeDocument/2006/relationships/customXml" Target="../ink/ink34.xml"/><Relationship Id="rId5" Type="http://schemas.openxmlformats.org/officeDocument/2006/relationships/customXml" Target="../ink/ink18.xml"/><Relationship Id="rId15" Type="http://schemas.openxmlformats.org/officeDocument/2006/relationships/customXml" Target="../ink/ink23.xml"/><Relationship Id="rId23" Type="http://schemas.openxmlformats.org/officeDocument/2006/relationships/customXml" Target="../ink/ink27.xml"/><Relationship Id="rId28" Type="http://schemas.openxmlformats.org/officeDocument/2006/relationships/image" Target="../media/image42.png"/><Relationship Id="rId36" Type="http://schemas.openxmlformats.org/officeDocument/2006/relationships/image" Target="../media/image46.png"/><Relationship Id="rId10" Type="http://schemas.openxmlformats.org/officeDocument/2006/relationships/image" Target="../media/image33.png"/><Relationship Id="rId19" Type="http://schemas.openxmlformats.org/officeDocument/2006/relationships/customXml" Target="../ink/ink25.xml"/><Relationship Id="rId31" Type="http://schemas.openxmlformats.org/officeDocument/2006/relationships/customXml" Target="../ink/ink31.xml"/><Relationship Id="rId4" Type="http://schemas.openxmlformats.org/officeDocument/2006/relationships/image" Target="../media/image13.tiff"/><Relationship Id="rId9" Type="http://schemas.openxmlformats.org/officeDocument/2006/relationships/customXml" Target="../ink/ink20.xml"/><Relationship Id="rId14" Type="http://schemas.openxmlformats.org/officeDocument/2006/relationships/image" Target="../media/image35.png"/><Relationship Id="rId22" Type="http://schemas.openxmlformats.org/officeDocument/2006/relationships/image" Target="../media/image39.png"/><Relationship Id="rId27" Type="http://schemas.openxmlformats.org/officeDocument/2006/relationships/customXml" Target="../ink/ink29.xml"/><Relationship Id="rId30" Type="http://schemas.openxmlformats.org/officeDocument/2006/relationships/image" Target="../media/image43.png"/><Relationship Id="rId35" Type="http://schemas.openxmlformats.org/officeDocument/2006/relationships/customXml" Target="../ink/ink33.xml"/><Relationship Id="rId8" Type="http://schemas.openxmlformats.org/officeDocument/2006/relationships/image" Target="../media/image32.png"/><Relationship Id="rId3" Type="http://schemas.openxmlformats.org/officeDocument/2006/relationships/image" Target="../media/image12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07BB643-F8CB-2D40-B4D0-EE26B78F96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13AD18B-E502-974A-B82C-B758AD053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1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ECA6BE-34E8-2949-9286-0469A23F2B8E}"/>
              </a:ext>
            </a:extLst>
          </p:cNvPr>
          <p:cNvSpPr txBox="1"/>
          <p:nvPr/>
        </p:nvSpPr>
        <p:spPr>
          <a:xfrm>
            <a:off x="567559" y="536027"/>
            <a:ext cx="9764110" cy="5847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2	Configuration Space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3 	Rigid-Body Motions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4	Forward Kinematics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5	Velocity Kinematics and Statics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6	Inverse Kinematics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7	Kinematics of Closed Chains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8	Dynamics of Open Chains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9 	Trajectory Generation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10	Motion Planning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11	Robot Control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			11.1 Control System Overview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			11.2 Error Dynamics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			11.3 Motion Control with Velocity Inputs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			11.4 Motion Control with Torque or Force Inputs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12 	Grasping and Manipulation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13	Wheeled Mobile Robots</a:t>
            </a:r>
          </a:p>
        </p:txBody>
      </p:sp>
    </p:spTree>
    <p:extLst>
      <p:ext uri="{BB962C8B-B14F-4D97-AF65-F5344CB8AC3E}">
        <p14:creationId xmlns:p14="http://schemas.microsoft.com/office/powerpoint/2010/main" val="37583456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959AB7-6B79-F046-849C-659BA6263097}"/>
              </a:ext>
            </a:extLst>
          </p:cNvPr>
          <p:cNvSpPr txBox="1"/>
          <p:nvPr/>
        </p:nvSpPr>
        <p:spPr>
          <a:xfrm>
            <a:off x="567557" y="536027"/>
            <a:ext cx="110283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Important concepts, symbols, and equations</a:t>
            </a:r>
            <a:r>
              <a:rPr lang="en-US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(cont.)</a:t>
            </a:r>
            <a:endParaRPr lang="en-US" sz="24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What about tracking general trajectories, not just setpoint control?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3B051D4-6A89-4145-8569-66441704A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FD2375F-95D8-B64C-9175-9AC99A981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10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F57C0A0-A68E-6548-81FF-727FF5AEDAF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2686" y="2464304"/>
            <a:ext cx="7180780" cy="342318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33802B8D-CB12-564F-8218-5EFB96F5841E}"/>
                  </a:ext>
                </a:extLst>
              </p14:cNvPr>
              <p14:cNvContentPartPr/>
              <p14:nvPr/>
            </p14:nvContentPartPr>
            <p14:xfrm>
              <a:off x="1970677" y="3671379"/>
              <a:ext cx="336240" cy="651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33802B8D-CB12-564F-8218-5EFB96F5841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63117" y="3663819"/>
                <a:ext cx="351000" cy="8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8B1D7421-B854-BF4E-BA50-567DDB59157E}"/>
                  </a:ext>
                </a:extLst>
              </p14:cNvPr>
              <p14:cNvContentPartPr/>
              <p14:nvPr/>
            </p14:nvContentPartPr>
            <p14:xfrm>
              <a:off x="2017837" y="3794139"/>
              <a:ext cx="284040" cy="20880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8B1D7421-B854-BF4E-BA50-567DDB59157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007757" y="3786566"/>
                <a:ext cx="301680" cy="2264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7CEB13B3-7012-FD40-A817-221B013268E2}"/>
                  </a:ext>
                </a:extLst>
              </p14:cNvPr>
              <p14:cNvContentPartPr/>
              <p14:nvPr/>
            </p14:nvContentPartPr>
            <p14:xfrm>
              <a:off x="2703637" y="3756339"/>
              <a:ext cx="3521880" cy="3862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7CEB13B3-7012-FD40-A817-221B013268E2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696077" y="3748779"/>
                <a:ext cx="3536640" cy="401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117935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959AB7-6B79-F046-849C-659BA6263097}"/>
              </a:ext>
            </a:extLst>
          </p:cNvPr>
          <p:cNvSpPr txBox="1"/>
          <p:nvPr/>
        </p:nvSpPr>
        <p:spPr>
          <a:xfrm>
            <a:off x="567557" y="536027"/>
            <a:ext cx="110283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Important concepts, symbols, and equations</a:t>
            </a:r>
            <a:r>
              <a:rPr lang="en-US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(cont.)</a:t>
            </a:r>
            <a:endParaRPr lang="en-US" sz="24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Computed torque control (feedback linearization)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3B051D4-6A89-4145-8569-66441704A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FD2375F-95D8-B64C-9175-9AC99A981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11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517ABFD-B225-D349-BA56-05D35827935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44302" y="1886044"/>
            <a:ext cx="7340867" cy="87172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22DB7D5-0448-9640-9B97-8A49735E36E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5774" y="2960682"/>
            <a:ext cx="9620451" cy="315715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DC39D6D-39CB-2142-98F5-74848ADAF99A}"/>
              </a:ext>
            </a:extLst>
          </p:cNvPr>
          <p:cNvSpPr txBox="1"/>
          <p:nvPr/>
        </p:nvSpPr>
        <p:spPr>
          <a:xfrm>
            <a:off x="277058" y="5221430"/>
            <a:ext cx="198002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i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a single joint</a:t>
            </a:r>
          </a:p>
          <a:p>
            <a:pPr algn="ctr"/>
            <a:r>
              <a:rPr lang="en-US" sz="2000" i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 multi-joint</a:t>
            </a:r>
          </a:p>
          <a:p>
            <a:pPr algn="ctr"/>
            <a:r>
              <a:rPr lang="en-US" sz="2000" i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robots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E31AC3A0-D7B3-EE43-8FC7-6A806AC1C0FD}"/>
                  </a:ext>
                </a:extLst>
              </p14:cNvPr>
              <p14:cNvContentPartPr/>
              <p14:nvPr/>
            </p14:nvContentPartPr>
            <p14:xfrm>
              <a:off x="2475037" y="2616219"/>
              <a:ext cx="716040" cy="29268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E31AC3A0-D7B3-EE43-8FC7-6A806AC1C0F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464957" y="2608659"/>
                <a:ext cx="733680" cy="31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9680D63A-89D5-B840-93FA-FBC1CC7F30F0}"/>
                  </a:ext>
                </a:extLst>
              </p14:cNvPr>
              <p14:cNvContentPartPr/>
              <p14:nvPr/>
            </p14:nvContentPartPr>
            <p14:xfrm>
              <a:off x="9056557" y="2601099"/>
              <a:ext cx="22320" cy="1929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9680D63A-89D5-B840-93FA-FBC1CC7F30F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048997" y="2593539"/>
                <a:ext cx="37440" cy="20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1F602EEE-D1A7-9F48-A19D-9B7EB34601AD}"/>
                  </a:ext>
                </a:extLst>
              </p14:cNvPr>
              <p14:cNvContentPartPr/>
              <p14:nvPr/>
            </p14:nvContentPartPr>
            <p14:xfrm>
              <a:off x="8363557" y="2577339"/>
              <a:ext cx="609480" cy="243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1F602EEE-D1A7-9F48-A19D-9B7EB34601A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356001" y="2569779"/>
                <a:ext cx="624591" cy="25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3B84B998-F9B8-EB45-830F-F753A97050A3}"/>
                  </a:ext>
                </a:extLst>
              </p14:cNvPr>
              <p14:cNvContentPartPr/>
              <p14:nvPr/>
            </p14:nvContentPartPr>
            <p14:xfrm>
              <a:off x="4287997" y="2678499"/>
              <a:ext cx="3387960" cy="23292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3B84B998-F9B8-EB45-830F-F753A97050A3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280437" y="2671299"/>
                <a:ext cx="3403080" cy="24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6D192D72-8D0E-1844-B4B0-BAB703741547}"/>
                  </a:ext>
                </a:extLst>
              </p14:cNvPr>
              <p14:cNvContentPartPr/>
              <p14:nvPr/>
            </p14:nvContentPartPr>
            <p14:xfrm>
              <a:off x="3578437" y="2782899"/>
              <a:ext cx="324720" cy="31536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6D192D72-8D0E-1844-B4B0-BAB703741547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571237" y="2775330"/>
                <a:ext cx="339840" cy="3304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2FCCF260-B823-754E-BFAA-F367F5701E5B}"/>
                  </a:ext>
                </a:extLst>
              </p14:cNvPr>
              <p14:cNvContentPartPr/>
              <p14:nvPr/>
            </p14:nvContentPartPr>
            <p14:xfrm>
              <a:off x="5430997" y="2970459"/>
              <a:ext cx="305640" cy="25164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2FCCF260-B823-754E-BFAA-F367F5701E5B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423437" y="2962899"/>
                <a:ext cx="320760" cy="266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53139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959AB7-6B79-F046-849C-659BA6263097}"/>
              </a:ext>
            </a:extLst>
          </p:cNvPr>
          <p:cNvSpPr txBox="1"/>
          <p:nvPr/>
        </p:nvSpPr>
        <p:spPr>
          <a:xfrm>
            <a:off x="567557" y="536027"/>
            <a:ext cx="110283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Important concepts, symbols, and equations</a:t>
            </a:r>
            <a:r>
              <a:rPr lang="en-US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(cont.)</a:t>
            </a:r>
            <a:endParaRPr lang="en-US" sz="24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3B051D4-6A89-4145-8569-66441704A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FD2375F-95D8-B64C-9175-9AC99A981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12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198A64F-A570-144C-9D7D-27B0CD8EE01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2532" y="1851910"/>
            <a:ext cx="10946936" cy="28726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2816FCA8-838D-BB4D-A70E-D9D6D8917FAE}"/>
                  </a:ext>
                </a:extLst>
              </p14:cNvPr>
              <p14:cNvContentPartPr/>
              <p14:nvPr/>
            </p14:nvContentPartPr>
            <p14:xfrm>
              <a:off x="4974877" y="4761099"/>
              <a:ext cx="1119960" cy="32832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2816FCA8-838D-BB4D-A70E-D9D6D8917FA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967315" y="4753547"/>
                <a:ext cx="1135085" cy="34342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E483725E-E160-C749-8B5A-2324E3A3EC6F}"/>
                  </a:ext>
                </a:extLst>
              </p14:cNvPr>
              <p14:cNvContentPartPr/>
              <p14:nvPr/>
            </p14:nvContentPartPr>
            <p14:xfrm>
              <a:off x="4082437" y="4808259"/>
              <a:ext cx="816120" cy="2638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E483725E-E160-C749-8B5A-2324E3A3EC6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074880" y="4800699"/>
                <a:ext cx="831233" cy="27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C89FFF1A-FD60-874A-8058-E3B56F8B950A}"/>
                  </a:ext>
                </a:extLst>
              </p14:cNvPr>
              <p14:cNvContentPartPr/>
              <p14:nvPr/>
            </p14:nvContentPartPr>
            <p14:xfrm>
              <a:off x="4106917" y="5250339"/>
              <a:ext cx="526680" cy="26892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C89FFF1A-FD60-874A-8058-E3B56F8B950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099362" y="5242769"/>
                <a:ext cx="541790" cy="2840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B29BE374-2155-6C46-9BAE-0C098AC3409C}"/>
                  </a:ext>
                </a:extLst>
              </p14:cNvPr>
              <p14:cNvContentPartPr/>
              <p14:nvPr/>
            </p14:nvContentPartPr>
            <p14:xfrm>
              <a:off x="5302837" y="5266899"/>
              <a:ext cx="266760" cy="14832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B29BE374-2155-6C46-9BAE-0C098AC3409C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295637" y="5259357"/>
                <a:ext cx="281880" cy="1634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72869071-678D-0A43-B420-45A3B0A4FC7E}"/>
                  </a:ext>
                </a:extLst>
              </p14:cNvPr>
              <p14:cNvContentPartPr/>
              <p14:nvPr/>
            </p14:nvContentPartPr>
            <p14:xfrm>
              <a:off x="4808197" y="5203539"/>
              <a:ext cx="355320" cy="32076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72869071-678D-0A43-B420-45A3B0A4FC7E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800629" y="5195979"/>
                <a:ext cx="370455" cy="33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4B432F94-485A-6B4E-B21C-147A60CD0E16}"/>
                  </a:ext>
                </a:extLst>
              </p14:cNvPr>
              <p14:cNvContentPartPr/>
              <p14:nvPr/>
            </p14:nvContentPartPr>
            <p14:xfrm>
              <a:off x="5982877" y="5186619"/>
              <a:ext cx="231840" cy="23184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4B432F94-485A-6B4E-B21C-147A60CD0E16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975317" y="5179047"/>
                <a:ext cx="246600" cy="24698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DF7CBCC8-3B05-1347-AEC6-D9F305BA7E19}"/>
                  </a:ext>
                </a:extLst>
              </p14:cNvPr>
              <p14:cNvContentPartPr/>
              <p14:nvPr/>
            </p14:nvContentPartPr>
            <p14:xfrm>
              <a:off x="5754277" y="5180859"/>
              <a:ext cx="144000" cy="21456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DF7CBCC8-3B05-1347-AEC6-D9F305BA7E19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746717" y="5173312"/>
                <a:ext cx="159120" cy="2292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E8F7CAB8-266C-2343-934E-BB9DB4EEB766}"/>
                  </a:ext>
                </a:extLst>
              </p14:cNvPr>
              <p14:cNvContentPartPr/>
              <p14:nvPr/>
            </p14:nvContentPartPr>
            <p14:xfrm>
              <a:off x="9813637" y="4847859"/>
              <a:ext cx="2880" cy="6984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E8F7CAB8-266C-2343-934E-BB9DB4EEB766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9806077" y="4840299"/>
                <a:ext cx="18000" cy="8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3542A04E-8DE5-BF4F-BDEE-94B5585E0CA5}"/>
                  </a:ext>
                </a:extLst>
              </p14:cNvPr>
              <p14:cNvContentPartPr/>
              <p14:nvPr/>
            </p14:nvContentPartPr>
            <p14:xfrm>
              <a:off x="9883477" y="4832019"/>
              <a:ext cx="6120" cy="10080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3542A04E-8DE5-BF4F-BDEE-94B5585E0CA5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9875917" y="4824459"/>
                <a:ext cx="21240" cy="11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6DF7C838-D9CD-7348-98E1-EED2B3E4F4D3}"/>
                  </a:ext>
                </a:extLst>
              </p14:cNvPr>
              <p14:cNvContentPartPr/>
              <p14:nvPr/>
            </p14:nvContentPartPr>
            <p14:xfrm>
              <a:off x="11130157" y="4847859"/>
              <a:ext cx="284760" cy="222480"/>
            </p14:xfrm>
          </p:contentPart>
        </mc:Choice>
        <mc:Fallback xmlns=""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6DF7C838-D9CD-7348-98E1-EED2B3E4F4D3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1122597" y="4840299"/>
                <a:ext cx="299520" cy="23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C86D60C5-2962-024B-A264-9AE57A833F4E}"/>
                  </a:ext>
                </a:extLst>
              </p14:cNvPr>
              <p14:cNvContentPartPr/>
              <p14:nvPr/>
            </p14:nvContentPartPr>
            <p14:xfrm>
              <a:off x="10838557" y="4816899"/>
              <a:ext cx="192600" cy="252000"/>
            </p14:xfrm>
          </p:contentPart>
        </mc:Choice>
        <mc:Fallback xmlns=""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C86D60C5-2962-024B-A264-9AE57A833F4E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10830997" y="4809350"/>
                <a:ext cx="207720" cy="2670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276F4671-6D7A-7E4A-A40C-CB5695E63B49}"/>
                  </a:ext>
                </a:extLst>
              </p14:cNvPr>
              <p14:cNvContentPartPr/>
              <p14:nvPr/>
            </p14:nvContentPartPr>
            <p14:xfrm>
              <a:off x="10088317" y="4863339"/>
              <a:ext cx="614160" cy="233640"/>
            </p14:xfrm>
          </p:contentPart>
        </mc:Choice>
        <mc:Fallback xmlns=""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276F4671-6D7A-7E4A-A40C-CB5695E63B49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10080757" y="4855767"/>
                <a:ext cx="629280" cy="2487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49FD2590-ACE1-C74E-B5E0-457B6381D3F7}"/>
                  </a:ext>
                </a:extLst>
              </p14:cNvPr>
              <p14:cNvContentPartPr/>
              <p14:nvPr/>
            </p14:nvContentPartPr>
            <p14:xfrm>
              <a:off x="8702317" y="4879179"/>
              <a:ext cx="1018440" cy="263520"/>
            </p14:xfrm>
          </p:contentPart>
        </mc:Choice>
        <mc:Fallback xmlns=""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49FD2590-ACE1-C74E-B5E0-457B6381D3F7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8694757" y="4871619"/>
                <a:ext cx="1033560" cy="27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F677BBD1-3C4E-4D41-AFCD-3CB09FCDF483}"/>
                  </a:ext>
                </a:extLst>
              </p14:cNvPr>
              <p14:cNvContentPartPr/>
              <p14:nvPr/>
            </p14:nvContentPartPr>
            <p14:xfrm>
              <a:off x="7967197" y="4942179"/>
              <a:ext cx="457920" cy="194760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F677BBD1-3C4E-4D41-AFCD-3CB09FCDF483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7959643" y="4934605"/>
                <a:ext cx="473028" cy="2099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ED73E8BF-EB55-5E4D-BE12-74262D13292B}"/>
                  </a:ext>
                </a:extLst>
              </p14:cNvPr>
              <p14:cNvContentPartPr/>
              <p14:nvPr/>
            </p14:nvContentPartPr>
            <p14:xfrm>
              <a:off x="728677" y="4459779"/>
              <a:ext cx="2151360" cy="995760"/>
            </p14:xfrm>
          </p:contentPart>
        </mc:Choice>
        <mc:Fallback xmlns=""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ED73E8BF-EB55-5E4D-BE12-74262D13292B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721117" y="4452219"/>
                <a:ext cx="2166480" cy="1010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214099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959AB7-6B79-F046-849C-659BA6263097}"/>
              </a:ext>
            </a:extLst>
          </p:cNvPr>
          <p:cNvSpPr txBox="1"/>
          <p:nvPr/>
        </p:nvSpPr>
        <p:spPr>
          <a:xfrm>
            <a:off x="567557" y="536027"/>
            <a:ext cx="110283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Important concepts, symbols, and equations</a:t>
            </a:r>
            <a:r>
              <a:rPr lang="en-US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(cont.)</a:t>
            </a:r>
            <a:endParaRPr lang="en-US" sz="24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Task-space computed torque control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3B051D4-6A89-4145-8569-66441704A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FD2375F-95D8-B64C-9175-9AC99A981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13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AA42A5-9307-A947-AD21-0662D855FE1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83908" y="2150600"/>
            <a:ext cx="7517331" cy="3791505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069A8D69-626F-FD47-840D-0C68D2359047}"/>
              </a:ext>
            </a:extLst>
          </p:cNvPr>
          <p:cNvGrpSpPr/>
          <p:nvPr/>
        </p:nvGrpSpPr>
        <p:grpSpPr>
          <a:xfrm>
            <a:off x="8153400" y="1479238"/>
            <a:ext cx="3751443" cy="1342723"/>
            <a:chOff x="7602357" y="4849599"/>
            <a:chExt cx="3751443" cy="1342723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505E7BA4-6D77-C447-A46A-603BFF0FF279}"/>
                </a:ext>
              </a:extLst>
            </p:cNvPr>
            <p:cNvSpPr/>
            <p:nvPr/>
          </p:nvSpPr>
          <p:spPr>
            <a:xfrm>
              <a:off x="7602357" y="4849599"/>
              <a:ext cx="3751443" cy="1342723"/>
            </a:xfrm>
            <a:prstGeom prst="roundRect">
              <a:avLst/>
            </a:prstGeom>
            <a:solidFill>
              <a:srgbClr val="FFFF00">
                <a:alpha val="94902"/>
              </a:srgbClr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F72B3A9-A62F-1340-A6CF-0E79CA63DF09}"/>
                </a:ext>
              </a:extLst>
            </p:cNvPr>
            <p:cNvSpPr txBox="1"/>
            <p:nvPr/>
          </p:nvSpPr>
          <p:spPr>
            <a:xfrm>
              <a:off x="7901731" y="5105461"/>
              <a:ext cx="3058851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What if your dynamic</a:t>
              </a:r>
            </a:p>
            <a:p>
              <a:pPr algn="ctr"/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model is poor?</a:t>
              </a:r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B4CEF3B1-08E6-724D-A65F-0B215262AE0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89854" y="5967471"/>
            <a:ext cx="1724048" cy="421970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C823DEE-9DEE-084E-BEE6-562B19A16D08}"/>
              </a:ext>
            </a:extLst>
          </p:cNvPr>
          <p:cNvSpPr/>
          <p:nvPr/>
        </p:nvSpPr>
        <p:spPr>
          <a:xfrm>
            <a:off x="1068404" y="4036040"/>
            <a:ext cx="7786838" cy="2403261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7E2E55E8-4307-FF44-9225-74E890EFDC7D}"/>
                  </a:ext>
                </a:extLst>
              </p14:cNvPr>
              <p14:cNvContentPartPr/>
              <p14:nvPr/>
            </p14:nvContentPartPr>
            <p14:xfrm>
              <a:off x="10878157" y="2995299"/>
              <a:ext cx="360" cy="36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7E2E55E8-4307-FF44-9225-74E890EFDC7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870597" y="2987739"/>
                <a:ext cx="15480" cy="1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08075616-0FAB-D448-834D-49FDEC4BAE1B}"/>
                  </a:ext>
                </a:extLst>
              </p14:cNvPr>
              <p14:cNvContentPartPr/>
              <p14:nvPr/>
            </p14:nvContentPartPr>
            <p14:xfrm>
              <a:off x="10873477" y="3327939"/>
              <a:ext cx="178200" cy="27612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08075616-0FAB-D448-834D-49FDEC4BAE1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865917" y="3320379"/>
                <a:ext cx="193320" cy="29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FAB1E7EE-728F-334B-8B30-756987CB7A3E}"/>
                  </a:ext>
                </a:extLst>
              </p14:cNvPr>
              <p14:cNvContentPartPr/>
              <p14:nvPr/>
            </p14:nvContentPartPr>
            <p14:xfrm>
              <a:off x="8917237" y="2963619"/>
              <a:ext cx="1726560" cy="76212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FAB1E7EE-728F-334B-8B30-756987CB7A3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910037" y="2956059"/>
                <a:ext cx="1741680" cy="77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92CB9853-B5F2-774B-9846-EE1C653F9CDF}"/>
                  </a:ext>
                </a:extLst>
              </p14:cNvPr>
              <p14:cNvContentPartPr/>
              <p14:nvPr/>
            </p14:nvContentPartPr>
            <p14:xfrm>
              <a:off x="10857277" y="3050379"/>
              <a:ext cx="194760" cy="15012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92CB9853-B5F2-774B-9846-EE1C653F9CDF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849703" y="3042819"/>
                <a:ext cx="209908" cy="16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CBB8C933-F0A8-CE4C-B4DE-5C52C0E401EE}"/>
                  </a:ext>
                </a:extLst>
              </p14:cNvPr>
              <p14:cNvContentPartPr/>
              <p14:nvPr/>
            </p14:nvContentPartPr>
            <p14:xfrm>
              <a:off x="9616717" y="3799179"/>
              <a:ext cx="28080" cy="24696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CBB8C933-F0A8-CE4C-B4DE-5C52C0E401E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609157" y="3791619"/>
                <a:ext cx="42840" cy="26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D8CFBB00-6029-144A-99BB-20AFC7AD4306}"/>
                  </a:ext>
                </a:extLst>
              </p14:cNvPr>
              <p14:cNvContentPartPr/>
              <p14:nvPr/>
            </p14:nvContentPartPr>
            <p14:xfrm>
              <a:off x="9892837" y="3948939"/>
              <a:ext cx="18000" cy="8784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D8CFBB00-6029-144A-99BB-20AFC7AD4306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9885277" y="3941379"/>
                <a:ext cx="33120" cy="10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E0FA9AB2-9713-434C-A625-189AD528BEC3}"/>
                  </a:ext>
                </a:extLst>
              </p14:cNvPr>
              <p14:cNvContentPartPr/>
              <p14:nvPr/>
            </p14:nvContentPartPr>
            <p14:xfrm>
              <a:off x="9924157" y="3856779"/>
              <a:ext cx="360" cy="612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E0FA9AB2-9713-434C-A625-189AD528BEC3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9916597" y="3849219"/>
                <a:ext cx="15480" cy="2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7C1EE5B0-311B-104E-9C5A-72C46005663E}"/>
                  </a:ext>
                </a:extLst>
              </p14:cNvPr>
              <p14:cNvContentPartPr/>
              <p14:nvPr/>
            </p14:nvContentPartPr>
            <p14:xfrm>
              <a:off x="9997237" y="3885939"/>
              <a:ext cx="53640" cy="17424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7C1EE5B0-311B-104E-9C5A-72C46005663E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9989677" y="3878379"/>
                <a:ext cx="68760" cy="18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AC6E120E-3E30-C349-9B93-7FA5D1A2CAA7}"/>
                  </a:ext>
                </a:extLst>
              </p14:cNvPr>
              <p14:cNvContentPartPr/>
              <p14:nvPr/>
            </p14:nvContentPartPr>
            <p14:xfrm>
              <a:off x="11910637" y="3610179"/>
              <a:ext cx="52200" cy="107280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AC6E120E-3E30-C349-9B93-7FA5D1A2CAA7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1903077" y="3602619"/>
                <a:ext cx="66960" cy="12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F5CBFF97-B929-994B-B82F-1682FEBA7ABF}"/>
                  </a:ext>
                </a:extLst>
              </p14:cNvPr>
              <p14:cNvContentPartPr/>
              <p14:nvPr/>
            </p14:nvContentPartPr>
            <p14:xfrm>
              <a:off x="11445517" y="3696939"/>
              <a:ext cx="380520" cy="284400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F5CBFF97-B929-994B-B82F-1682FEBA7ABF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1437957" y="3689389"/>
                <a:ext cx="395280" cy="29950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75BD7346-34F3-494D-A3BC-EE067AD519CC}"/>
                  </a:ext>
                </a:extLst>
              </p14:cNvPr>
              <p14:cNvContentPartPr/>
              <p14:nvPr/>
            </p14:nvContentPartPr>
            <p14:xfrm>
              <a:off x="10857277" y="3840939"/>
              <a:ext cx="535320" cy="160560"/>
            </p14:xfrm>
          </p:contentPart>
        </mc:Choice>
        <mc:Fallback xmlns=""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75BD7346-34F3-494D-A3BC-EE067AD519CC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0849712" y="3833396"/>
                <a:ext cx="550450" cy="17564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F7A845B2-0E70-7D42-B70B-B89E124620AB}"/>
                  </a:ext>
                </a:extLst>
              </p14:cNvPr>
              <p14:cNvContentPartPr/>
              <p14:nvPr/>
            </p14:nvContentPartPr>
            <p14:xfrm>
              <a:off x="10444357" y="3876939"/>
              <a:ext cx="345600" cy="140760"/>
            </p14:xfrm>
          </p:contentPart>
        </mc:Choice>
        <mc:Fallback xmlns=""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F7A845B2-0E70-7D42-B70B-B89E124620AB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0436789" y="3869379"/>
                <a:ext cx="360736" cy="15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C13104C2-7CE5-414C-ABAA-8A68775CCE92}"/>
                  </a:ext>
                </a:extLst>
              </p14:cNvPr>
              <p14:cNvContentPartPr/>
              <p14:nvPr/>
            </p14:nvContentPartPr>
            <p14:xfrm>
              <a:off x="10302517" y="3799179"/>
              <a:ext cx="76680" cy="91800"/>
            </p14:xfrm>
          </p:contentPart>
        </mc:Choice>
        <mc:Fallback xmlns=""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C13104C2-7CE5-414C-ABAA-8A68775CCE92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0294992" y="3791619"/>
                <a:ext cx="91729" cy="10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190BC7EF-F885-2841-8AAD-002BFE9D99E0}"/>
                  </a:ext>
                </a:extLst>
              </p14:cNvPr>
              <p14:cNvContentPartPr/>
              <p14:nvPr/>
            </p14:nvContentPartPr>
            <p14:xfrm>
              <a:off x="8938837" y="3815019"/>
              <a:ext cx="624960" cy="258840"/>
            </p14:xfrm>
          </p:contentPart>
        </mc:Choice>
        <mc:Fallback xmlns=""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190BC7EF-F885-2841-8AAD-002BFE9D99E0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8931281" y="3807459"/>
                <a:ext cx="639712" cy="27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DDFFAB88-E0CB-2B43-85BF-2647CD2D469E}"/>
                  </a:ext>
                </a:extLst>
              </p14:cNvPr>
              <p14:cNvContentPartPr/>
              <p14:nvPr/>
            </p14:nvContentPartPr>
            <p14:xfrm>
              <a:off x="9435277" y="4311819"/>
              <a:ext cx="110880" cy="22680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DDFFAB88-E0CB-2B43-85BF-2647CD2D469E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9428077" y="4304259"/>
                <a:ext cx="126000" cy="24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A129E335-ABB5-7A47-B765-427399A1F669}"/>
                  </a:ext>
                </a:extLst>
              </p14:cNvPr>
              <p14:cNvContentPartPr/>
              <p14:nvPr/>
            </p14:nvContentPartPr>
            <p14:xfrm>
              <a:off x="9004357" y="4419099"/>
              <a:ext cx="256680" cy="12132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A129E335-ABB5-7A47-B765-427399A1F669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8996797" y="4411539"/>
                <a:ext cx="271800" cy="13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5224562B-0B7E-D74F-8B60-87C2524FEAD2}"/>
                  </a:ext>
                </a:extLst>
              </p14:cNvPr>
              <p14:cNvContentPartPr/>
              <p14:nvPr/>
            </p14:nvContentPartPr>
            <p14:xfrm>
              <a:off x="9262117" y="4973859"/>
              <a:ext cx="18720" cy="7272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5224562B-0B7E-D74F-8B60-87C2524FEAD2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9254557" y="4966299"/>
                <a:ext cx="33840" cy="8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5C04F807-04BB-D841-9BB9-1E68A6C60BCC}"/>
                  </a:ext>
                </a:extLst>
              </p14:cNvPr>
              <p14:cNvContentPartPr/>
              <p14:nvPr/>
            </p14:nvContentPartPr>
            <p14:xfrm>
              <a:off x="9304957" y="4878459"/>
              <a:ext cx="4680" cy="900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5C04F807-04BB-D841-9BB9-1E68A6C60BCC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9297397" y="4870899"/>
                <a:ext cx="19800" cy="2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419875EF-21C1-E740-BCF4-D98076396178}"/>
                  </a:ext>
                </a:extLst>
              </p14:cNvPr>
              <p14:cNvContentPartPr/>
              <p14:nvPr/>
            </p14:nvContentPartPr>
            <p14:xfrm>
              <a:off x="9725077" y="4918779"/>
              <a:ext cx="10440" cy="11376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419875EF-21C1-E740-BCF4-D98076396178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9717517" y="4911219"/>
                <a:ext cx="25200" cy="12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3E5EE5CB-A952-FB4C-BE22-58A3A031C765}"/>
                  </a:ext>
                </a:extLst>
              </p14:cNvPr>
              <p14:cNvContentPartPr/>
              <p14:nvPr/>
            </p14:nvContentPartPr>
            <p14:xfrm>
              <a:off x="9750637" y="4839939"/>
              <a:ext cx="360" cy="6120"/>
            </p14:xfrm>
          </p:contentPart>
        </mc:Choice>
        <mc:Fallback xmlns=""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3E5EE5CB-A952-FB4C-BE22-58A3A031C765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9743437" y="4832379"/>
                <a:ext cx="15480" cy="2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2466E907-45BB-A947-BD6A-C37ACBDD1B01}"/>
                  </a:ext>
                </a:extLst>
              </p14:cNvPr>
              <p14:cNvContentPartPr/>
              <p14:nvPr/>
            </p14:nvContentPartPr>
            <p14:xfrm>
              <a:off x="10870237" y="4752459"/>
              <a:ext cx="217800" cy="157320"/>
            </p14:xfrm>
          </p:contentPart>
        </mc:Choice>
        <mc:Fallback xmlns=""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2466E907-45BB-A947-BD6A-C37ACBDD1B01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0862677" y="4744899"/>
                <a:ext cx="232920" cy="17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D1D8A88A-AB42-9749-B835-7BDE007EBCC8}"/>
                  </a:ext>
                </a:extLst>
              </p14:cNvPr>
              <p14:cNvContentPartPr/>
              <p14:nvPr/>
            </p14:nvContentPartPr>
            <p14:xfrm>
              <a:off x="10366237" y="4829139"/>
              <a:ext cx="430560" cy="217080"/>
            </p14:xfrm>
          </p:contentPart>
        </mc:Choice>
        <mc:Fallback xmlns=""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D1D8A88A-AB42-9749-B835-7BDE007EBCC8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0358677" y="4821566"/>
                <a:ext cx="445680" cy="2322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CF2D4D58-4C2C-F042-AE57-4DADF50231A9}"/>
                  </a:ext>
                </a:extLst>
              </p14:cNvPr>
              <p14:cNvContentPartPr/>
              <p14:nvPr/>
            </p14:nvContentPartPr>
            <p14:xfrm>
              <a:off x="9829477" y="4729419"/>
              <a:ext cx="314280" cy="252000"/>
            </p14:xfrm>
          </p:contentPart>
        </mc:Choice>
        <mc:Fallback xmlns=""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CF2D4D58-4C2C-F042-AE57-4DADF50231A9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9821908" y="4721848"/>
                <a:ext cx="329417" cy="26714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26C9A7A2-97BC-1445-A947-89BB2D20CB56}"/>
                  </a:ext>
                </a:extLst>
              </p14:cNvPr>
              <p14:cNvContentPartPr/>
              <p14:nvPr/>
            </p14:nvContentPartPr>
            <p14:xfrm>
              <a:off x="9388117" y="4792419"/>
              <a:ext cx="168120" cy="229320"/>
            </p14:xfrm>
          </p:contentPart>
        </mc:Choice>
        <mc:Fallback xmlns=""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26C9A7A2-97BC-1445-A947-89BB2D20CB56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9380557" y="4784859"/>
                <a:ext cx="183240" cy="24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B627C906-B5B8-CF4C-94BA-DF9E2D307C4B}"/>
                  </a:ext>
                </a:extLst>
              </p14:cNvPr>
              <p14:cNvContentPartPr/>
              <p14:nvPr/>
            </p14:nvContentPartPr>
            <p14:xfrm>
              <a:off x="10777717" y="4225059"/>
              <a:ext cx="500760" cy="278640"/>
            </p14:xfrm>
          </p:contentPart>
        </mc:Choice>
        <mc:Fallback xmlns=""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B627C906-B5B8-CF4C-94BA-DF9E2D307C4B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10770157" y="4217499"/>
                <a:ext cx="515880" cy="29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074CB158-5665-E947-B7FB-AA8BA13C531B}"/>
                  </a:ext>
                </a:extLst>
              </p14:cNvPr>
              <p14:cNvContentPartPr/>
              <p14:nvPr/>
            </p14:nvContentPartPr>
            <p14:xfrm>
              <a:off x="9600877" y="4272219"/>
              <a:ext cx="924480" cy="398880"/>
            </p14:xfrm>
          </p:contentPart>
        </mc:Choice>
        <mc:Fallback xmlns=""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074CB158-5665-E947-B7FB-AA8BA13C531B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9593677" y="4264659"/>
                <a:ext cx="939600" cy="414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028105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47D7CA7-1071-CF47-A67D-3124B460AF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FA5E8B-C4C0-9140-9936-7F05176DB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14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C34471-F1D9-4F4F-83B7-4A96BC340AE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54601" y="1469508"/>
            <a:ext cx="4921584" cy="4643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BA28C79-0269-4E46-9AC3-9929CCA4F026}"/>
                  </a:ext>
                </a:extLst>
              </p:cNvPr>
              <p:cNvSpPr txBox="1"/>
              <p:nvPr/>
            </p:nvSpPr>
            <p:spPr>
              <a:xfrm>
                <a:off x="625642" y="779646"/>
                <a:ext cx="9586663" cy="23083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The characteristic equation of the error dynamics are</a:t>
                </a:r>
              </a:p>
              <a:p>
                <a:pPr algn="l"/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l"/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l"/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l"/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Write the error dynamics in the form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sz="24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</m:acc>
                    <m:r>
                      <a:rPr lang="en-US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𝐴𝑥</m:t>
                    </m:r>
                  </m:oMath>
                </a14:m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.  Determine if the system</a:t>
                </a:r>
              </a:p>
              <a:p>
                <a:pPr algn="l"/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is stable.  (Use any software you want.)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BA28C79-0269-4E46-9AC3-9929CCA4F0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642" y="779646"/>
                <a:ext cx="9586663" cy="2308324"/>
              </a:xfrm>
              <a:prstGeom prst="rect">
                <a:avLst/>
              </a:prstGeom>
              <a:blipFill>
                <a:blip r:embed="rId3"/>
                <a:stretch>
                  <a:fillRect l="-926" t="-1639" b="-43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43FCF5F7-6666-3E41-AB7C-E5736C1B5970}"/>
                  </a:ext>
                </a:extLst>
              </p14:cNvPr>
              <p14:cNvContentPartPr/>
              <p14:nvPr/>
            </p14:nvContentPartPr>
            <p14:xfrm>
              <a:off x="1371277" y="3351339"/>
              <a:ext cx="128880" cy="147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43FCF5F7-6666-3E41-AB7C-E5736C1B597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64077" y="3343779"/>
                <a:ext cx="144000" cy="2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DA9D985D-5B51-D944-8D3B-19469B26702A}"/>
                  </a:ext>
                </a:extLst>
              </p14:cNvPr>
              <p14:cNvContentPartPr/>
              <p14:nvPr/>
            </p14:nvContentPartPr>
            <p14:xfrm>
              <a:off x="1418797" y="3419739"/>
              <a:ext cx="110520" cy="363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DA9D985D-5B51-D944-8D3B-19469B26702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411237" y="3412179"/>
                <a:ext cx="125640" cy="5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B0042B8F-85D5-184F-86D6-61295A883E79}"/>
                  </a:ext>
                </a:extLst>
              </p14:cNvPr>
              <p14:cNvContentPartPr/>
              <p14:nvPr/>
            </p14:nvContentPartPr>
            <p14:xfrm>
              <a:off x="1712917" y="3261339"/>
              <a:ext cx="300240" cy="22644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B0042B8F-85D5-184F-86D6-61295A883E7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705357" y="3253779"/>
                <a:ext cx="315360" cy="24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E0BBA815-E949-7D4A-BE1B-D6DA02C7DB2B}"/>
                  </a:ext>
                </a:extLst>
              </p14:cNvPr>
              <p14:cNvContentPartPr/>
              <p14:nvPr/>
            </p14:nvContentPartPr>
            <p14:xfrm>
              <a:off x="1016677" y="3349899"/>
              <a:ext cx="252720" cy="2289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E0BBA815-E949-7D4A-BE1B-D6DA02C7DB2B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09117" y="3342339"/>
                <a:ext cx="267840" cy="24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C09C8BCD-D916-4245-943E-73FB369D9708}"/>
                  </a:ext>
                </a:extLst>
              </p14:cNvPr>
              <p14:cNvContentPartPr/>
              <p14:nvPr/>
            </p14:nvContentPartPr>
            <p14:xfrm>
              <a:off x="2789677" y="3381579"/>
              <a:ext cx="22320" cy="5148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C09C8BCD-D916-4245-943E-73FB369D9708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782117" y="3374019"/>
                <a:ext cx="37440" cy="6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067F4836-3529-9A42-AD2A-33164A272E50}"/>
                  </a:ext>
                </a:extLst>
              </p14:cNvPr>
              <p14:cNvContentPartPr/>
              <p14:nvPr/>
            </p14:nvContentPartPr>
            <p14:xfrm>
              <a:off x="3144997" y="3475539"/>
              <a:ext cx="113400" cy="2448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067F4836-3529-9A42-AD2A-33164A272E50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137437" y="3468339"/>
                <a:ext cx="128520" cy="3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C0CF1E22-4006-104D-AAF3-7E4434A24B54}"/>
                  </a:ext>
                </a:extLst>
              </p14:cNvPr>
              <p14:cNvContentPartPr/>
              <p14:nvPr/>
            </p14:nvContentPartPr>
            <p14:xfrm>
              <a:off x="3160477" y="3547179"/>
              <a:ext cx="110880" cy="2376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C0CF1E22-4006-104D-AAF3-7E4434A24B54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152917" y="3539619"/>
                <a:ext cx="126000" cy="3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A187A68B-325A-0E40-8E4D-717758E1AC3C}"/>
                  </a:ext>
                </a:extLst>
              </p14:cNvPr>
              <p14:cNvContentPartPr/>
              <p14:nvPr/>
            </p14:nvContentPartPr>
            <p14:xfrm>
              <a:off x="2687797" y="3857859"/>
              <a:ext cx="46080" cy="4104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A187A68B-325A-0E40-8E4D-717758E1AC3C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680237" y="3850299"/>
                <a:ext cx="61200" cy="5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71539AB2-17CB-0647-B650-12A8BC763E89}"/>
                  </a:ext>
                </a:extLst>
              </p14:cNvPr>
              <p14:cNvContentPartPr/>
              <p14:nvPr/>
            </p14:nvContentPartPr>
            <p14:xfrm>
              <a:off x="3168757" y="3899979"/>
              <a:ext cx="122040" cy="3384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71539AB2-17CB-0647-B650-12A8BC763E89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161197" y="3892419"/>
                <a:ext cx="137160" cy="4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EDCBF378-0049-0A47-B88A-E6E035BB7296}"/>
                  </a:ext>
                </a:extLst>
              </p14:cNvPr>
              <p14:cNvContentPartPr/>
              <p14:nvPr/>
            </p14:nvContentPartPr>
            <p14:xfrm>
              <a:off x="3200077" y="3992139"/>
              <a:ext cx="89640" cy="1008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EDCBF378-0049-0A47-B88A-E6E035BB7296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192517" y="3984579"/>
                <a:ext cx="104760" cy="2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847A1FC6-5E99-3C4E-A0C7-B9C32316D797}"/>
                  </a:ext>
                </a:extLst>
              </p14:cNvPr>
              <p14:cNvContentPartPr/>
              <p14:nvPr/>
            </p14:nvContentPartPr>
            <p14:xfrm>
              <a:off x="3465397" y="3889539"/>
              <a:ext cx="300600" cy="24732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847A1FC6-5E99-3C4E-A0C7-B9C32316D797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457837" y="3881979"/>
                <a:ext cx="315720" cy="26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B1D61164-F5E5-E740-82A4-32A5DE71A563}"/>
                  </a:ext>
                </a:extLst>
              </p14:cNvPr>
              <p14:cNvContentPartPr/>
              <p14:nvPr/>
            </p14:nvContentPartPr>
            <p14:xfrm>
              <a:off x="2695717" y="3978459"/>
              <a:ext cx="317880" cy="20232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B1D61164-F5E5-E740-82A4-32A5DE71A563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688157" y="3970899"/>
                <a:ext cx="333000" cy="21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EBCCBA38-A384-F149-9889-48C62735FCC8}"/>
                  </a:ext>
                </a:extLst>
              </p14:cNvPr>
              <p14:cNvContentPartPr/>
              <p14:nvPr/>
            </p14:nvContentPartPr>
            <p14:xfrm>
              <a:off x="3381517" y="3429819"/>
              <a:ext cx="374040" cy="23148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EBCCBA38-A384-F149-9889-48C62735FCC8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373957" y="3422247"/>
                <a:ext cx="389160" cy="24662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776D074B-09F6-6946-870C-C38C1BCB0E6E}"/>
                  </a:ext>
                </a:extLst>
              </p14:cNvPr>
              <p14:cNvContentPartPr/>
              <p14:nvPr/>
            </p14:nvContentPartPr>
            <p14:xfrm>
              <a:off x="2742877" y="3507219"/>
              <a:ext cx="222120" cy="16776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776D074B-09F6-6946-870C-C38C1BCB0E6E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2735305" y="3499675"/>
                <a:ext cx="237265" cy="1828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F1AC8DA9-B99A-8F4A-B87B-9134F632762D}"/>
                  </a:ext>
                </a:extLst>
              </p14:cNvPr>
              <p14:cNvContentPartPr/>
              <p14:nvPr/>
            </p14:nvContentPartPr>
            <p14:xfrm>
              <a:off x="2766637" y="4321539"/>
              <a:ext cx="9000" cy="4068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F1AC8DA9-B99A-8F4A-B87B-9134F632762D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2759077" y="4313979"/>
                <a:ext cx="24120" cy="5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BFB7D4B6-22F3-1B44-8C73-1B2388BD62C7}"/>
                  </a:ext>
                </a:extLst>
              </p14:cNvPr>
              <p14:cNvContentPartPr/>
              <p14:nvPr/>
            </p14:nvContentPartPr>
            <p14:xfrm>
              <a:off x="3255517" y="4404339"/>
              <a:ext cx="83160" cy="1800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BFB7D4B6-22F3-1B44-8C73-1B2388BD62C7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3247957" y="4396779"/>
                <a:ext cx="98280" cy="3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ACDE2D48-F0E9-4C4B-A67C-3151AB33838A}"/>
                  </a:ext>
                </a:extLst>
              </p14:cNvPr>
              <p14:cNvContentPartPr/>
              <p14:nvPr/>
            </p14:nvContentPartPr>
            <p14:xfrm>
              <a:off x="3250477" y="4467699"/>
              <a:ext cx="96480" cy="3348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ACDE2D48-F0E9-4C4B-A67C-3151AB33838A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3242917" y="4460139"/>
                <a:ext cx="111600" cy="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9CE54D10-1C70-5143-986B-256D658D4684}"/>
                  </a:ext>
                </a:extLst>
              </p14:cNvPr>
              <p14:cNvContentPartPr/>
              <p14:nvPr/>
            </p14:nvContentPartPr>
            <p14:xfrm>
              <a:off x="3531277" y="4303899"/>
              <a:ext cx="327240" cy="29700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9CE54D10-1C70-5143-986B-256D658D4684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3523717" y="4296348"/>
                <a:ext cx="342360" cy="3121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690C31A7-053D-0346-9768-C5BF4C10A3E7}"/>
                  </a:ext>
                </a:extLst>
              </p14:cNvPr>
              <p14:cNvContentPartPr/>
              <p14:nvPr/>
            </p14:nvContentPartPr>
            <p14:xfrm>
              <a:off x="2705797" y="4425579"/>
              <a:ext cx="310320" cy="24480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690C31A7-053D-0346-9768-C5BF4C10A3E7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2698237" y="4418030"/>
                <a:ext cx="325440" cy="2598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CCCCFA58-012C-6C4D-B881-DE2C00368BB4}"/>
                  </a:ext>
                </a:extLst>
              </p14:cNvPr>
              <p14:cNvContentPartPr/>
              <p14:nvPr/>
            </p14:nvContentPartPr>
            <p14:xfrm>
              <a:off x="2765557" y="4851819"/>
              <a:ext cx="41760" cy="3312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CCCCFA58-012C-6C4D-B881-DE2C00368BB4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2757997" y="4844259"/>
                <a:ext cx="56880" cy="4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1CC993BB-2430-6041-81F0-BEEAE7862D40}"/>
                  </a:ext>
                </a:extLst>
              </p14:cNvPr>
              <p14:cNvContentPartPr/>
              <p14:nvPr/>
            </p14:nvContentPartPr>
            <p14:xfrm>
              <a:off x="3263077" y="4891419"/>
              <a:ext cx="95040" cy="3564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1CC993BB-2430-6041-81F0-BEEAE7862D40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3255877" y="4883859"/>
                <a:ext cx="110160" cy="5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348449EC-8F4C-9A44-8EFC-E960F966D166}"/>
                  </a:ext>
                </a:extLst>
              </p14:cNvPr>
              <p14:cNvContentPartPr/>
              <p14:nvPr/>
            </p14:nvContentPartPr>
            <p14:xfrm>
              <a:off x="3278917" y="4962339"/>
              <a:ext cx="109800" cy="3132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348449EC-8F4C-9A44-8EFC-E960F966D166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3271357" y="4954779"/>
                <a:ext cx="12492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F3E193B7-4259-8C4D-8FA4-E522085EDD8E}"/>
                  </a:ext>
                </a:extLst>
              </p14:cNvPr>
              <p14:cNvContentPartPr/>
              <p14:nvPr/>
            </p14:nvContentPartPr>
            <p14:xfrm>
              <a:off x="3595357" y="4800339"/>
              <a:ext cx="402120" cy="294480"/>
            </p14:xfrm>
          </p:contentPart>
        </mc:Choice>
        <mc:Fallback xmlns=""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F3E193B7-4259-8C4D-8FA4-E522085EDD8E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3587797" y="4792779"/>
                <a:ext cx="416880" cy="30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DF4DDFC8-6D71-7D42-888B-0AF9AA716974}"/>
                  </a:ext>
                </a:extLst>
              </p14:cNvPr>
              <p14:cNvContentPartPr/>
              <p14:nvPr/>
            </p14:nvContentPartPr>
            <p14:xfrm>
              <a:off x="2926837" y="5020299"/>
              <a:ext cx="100440" cy="227160"/>
            </p14:xfrm>
          </p:contentPart>
        </mc:Choice>
        <mc:Fallback xmlns=""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DF4DDFC8-6D71-7D42-888B-0AF9AA716974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919250" y="5012727"/>
                <a:ext cx="115614" cy="24230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F612C1A0-95A4-D44C-B063-33468399F053}"/>
                  </a:ext>
                </a:extLst>
              </p14:cNvPr>
              <p14:cNvContentPartPr/>
              <p14:nvPr/>
            </p14:nvContentPartPr>
            <p14:xfrm>
              <a:off x="2695717" y="4934259"/>
              <a:ext cx="153360" cy="18108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F612C1A0-95A4-D44C-B063-33468399F053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2688157" y="4926699"/>
                <a:ext cx="168480" cy="19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1F26DAAA-CE84-8F45-A890-4100F99D458C}"/>
                  </a:ext>
                </a:extLst>
              </p14:cNvPr>
              <p14:cNvContentPartPr/>
              <p14:nvPr/>
            </p14:nvContentPartPr>
            <p14:xfrm>
              <a:off x="2756197" y="5520339"/>
              <a:ext cx="41400" cy="42480"/>
            </p14:xfrm>
          </p:contentPart>
        </mc:Choice>
        <mc:Fallback xmlns=""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1F26DAAA-CE84-8F45-A890-4100F99D458C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2748637" y="5512779"/>
                <a:ext cx="56520" cy="5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12A62163-CE1D-C74A-A57B-57379DF79E17}"/>
                  </a:ext>
                </a:extLst>
              </p14:cNvPr>
              <p14:cNvContentPartPr/>
              <p14:nvPr/>
            </p14:nvContentPartPr>
            <p14:xfrm>
              <a:off x="2703637" y="5627979"/>
              <a:ext cx="362160" cy="218880"/>
            </p14:xfrm>
          </p:contentPart>
        </mc:Choice>
        <mc:Fallback xmlns=""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12A62163-CE1D-C74A-A57B-57379DF79E17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2696077" y="5620407"/>
                <a:ext cx="376920" cy="2340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C978DEA4-6021-C642-AC29-4C2BEF600F97}"/>
                  </a:ext>
                </a:extLst>
              </p14:cNvPr>
              <p14:cNvContentPartPr/>
              <p14:nvPr/>
            </p14:nvContentPartPr>
            <p14:xfrm>
              <a:off x="3192157" y="5616819"/>
              <a:ext cx="113400" cy="27360"/>
            </p14:xfrm>
          </p:contentPart>
        </mc:Choice>
        <mc:Fallback xmlns=""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C978DEA4-6021-C642-AC29-4C2BEF600F97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184597" y="5609259"/>
                <a:ext cx="128520" cy="4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0B421E10-CC57-B144-85DF-D4A594BBDA16}"/>
                  </a:ext>
                </a:extLst>
              </p14:cNvPr>
              <p14:cNvContentPartPr/>
              <p14:nvPr/>
            </p14:nvContentPartPr>
            <p14:xfrm>
              <a:off x="3247597" y="5702859"/>
              <a:ext cx="93600" cy="15840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0B421E10-CC57-B144-85DF-D4A594BBDA16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3240037" y="5695299"/>
                <a:ext cx="10872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B3F28BCF-B14D-9347-B9E4-AA88D84E33C6}"/>
                  </a:ext>
                </a:extLst>
              </p14:cNvPr>
              <p14:cNvContentPartPr/>
              <p14:nvPr/>
            </p14:nvContentPartPr>
            <p14:xfrm>
              <a:off x="3515437" y="5613219"/>
              <a:ext cx="118800" cy="23040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B3F28BCF-B14D-9347-B9E4-AA88D84E33C6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3507877" y="5605659"/>
                <a:ext cx="13392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377A054F-B935-0946-86A6-CAD7CE4D5053}"/>
                  </a:ext>
                </a:extLst>
              </p14:cNvPr>
              <p14:cNvContentPartPr/>
              <p14:nvPr/>
            </p14:nvContentPartPr>
            <p14:xfrm>
              <a:off x="3728197" y="5480019"/>
              <a:ext cx="178920" cy="226080"/>
            </p14:xfrm>
          </p:contentPart>
        </mc:Choice>
        <mc:Fallback xmlns=""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377A054F-B935-0946-86A6-CAD7CE4D5053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3720997" y="5472459"/>
                <a:ext cx="194040" cy="24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46836C37-8DDE-4F4C-A1F9-1B450DF5E121}"/>
                  </a:ext>
                </a:extLst>
              </p14:cNvPr>
              <p14:cNvContentPartPr/>
              <p14:nvPr/>
            </p14:nvContentPartPr>
            <p14:xfrm>
              <a:off x="4189357" y="5667579"/>
              <a:ext cx="8640" cy="141480"/>
            </p14:xfrm>
          </p:contentPart>
        </mc:Choice>
        <mc:Fallback xmlns=""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46836C37-8DDE-4F4C-A1F9-1B450DF5E121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4181797" y="5660019"/>
                <a:ext cx="23760" cy="15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152AAC32-FAA3-B14F-94B3-88407C862CE3}"/>
                  </a:ext>
                </a:extLst>
              </p14:cNvPr>
              <p14:cNvContentPartPr/>
              <p14:nvPr/>
            </p14:nvContentPartPr>
            <p14:xfrm>
              <a:off x="3972637" y="5557059"/>
              <a:ext cx="144720" cy="189000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152AAC32-FAA3-B14F-94B3-88407C862CE3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3965077" y="5549499"/>
                <a:ext cx="159840" cy="20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2CA31A9D-DF5B-C948-9BF3-FF60E9CA3096}"/>
                  </a:ext>
                </a:extLst>
              </p14:cNvPr>
              <p14:cNvContentPartPr/>
              <p14:nvPr/>
            </p14:nvContentPartPr>
            <p14:xfrm>
              <a:off x="4303837" y="5545899"/>
              <a:ext cx="97560" cy="27360"/>
            </p14:xfrm>
          </p:contentPart>
        </mc:Choice>
        <mc:Fallback xmlns=""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2CA31A9D-DF5B-C948-9BF3-FF60E9CA3096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4296277" y="5538339"/>
                <a:ext cx="112680" cy="4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7B256128-AB39-B34A-8781-C091025ABC7B}"/>
                  </a:ext>
                </a:extLst>
              </p14:cNvPr>
              <p14:cNvContentPartPr/>
              <p14:nvPr/>
            </p14:nvContentPartPr>
            <p14:xfrm>
              <a:off x="4505077" y="5399379"/>
              <a:ext cx="149040" cy="263880"/>
            </p14:xfrm>
          </p:contentPart>
        </mc:Choice>
        <mc:Fallback xmlns=""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7B256128-AB39-B34A-8781-C091025ABC7B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4497517" y="5391819"/>
                <a:ext cx="164160" cy="27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14CC6409-B6F7-E545-AD96-AF5089F84213}"/>
                  </a:ext>
                </a:extLst>
              </p14:cNvPr>
              <p14:cNvContentPartPr/>
              <p14:nvPr/>
            </p14:nvContentPartPr>
            <p14:xfrm>
              <a:off x="6030037" y="5462739"/>
              <a:ext cx="97920" cy="1008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14CC6409-B6F7-E545-AD96-AF5089F84213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6022477" y="5455179"/>
                <a:ext cx="113040" cy="2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F72678F4-5567-F845-B694-8840FE2FF0F6}"/>
                  </a:ext>
                </a:extLst>
              </p14:cNvPr>
              <p14:cNvContentPartPr/>
              <p14:nvPr/>
            </p14:nvContentPartPr>
            <p14:xfrm>
              <a:off x="5375917" y="5324859"/>
              <a:ext cx="531360" cy="33228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F72678F4-5567-F845-B694-8840FE2FF0F6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5368362" y="5317291"/>
                <a:ext cx="546470" cy="34741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68DC0832-8C12-6541-AB6B-D39A8AD3A36D}"/>
                  </a:ext>
                </a:extLst>
              </p14:cNvPr>
              <p14:cNvContentPartPr/>
              <p14:nvPr/>
            </p14:nvContentPartPr>
            <p14:xfrm>
              <a:off x="4769677" y="5494059"/>
              <a:ext cx="516600" cy="22284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68DC0832-8C12-6541-AB6B-D39A8AD3A36D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4762117" y="5486499"/>
                <a:ext cx="531720" cy="23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A61FF1D9-C9DB-1943-B312-5C52352B5A01}"/>
                  </a:ext>
                </a:extLst>
              </p14:cNvPr>
              <p14:cNvContentPartPr/>
              <p14:nvPr/>
            </p14:nvContentPartPr>
            <p14:xfrm>
              <a:off x="6274477" y="5368059"/>
              <a:ext cx="305640" cy="30960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A61FF1D9-C9DB-1943-B312-5C52352B5A01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6266917" y="5360508"/>
                <a:ext cx="320760" cy="3247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E06274CF-B2C9-1948-9A4D-CDF20EE51CFD}"/>
                  </a:ext>
                </a:extLst>
              </p14:cNvPr>
              <p14:cNvContentPartPr/>
              <p14:nvPr/>
            </p14:nvContentPartPr>
            <p14:xfrm>
              <a:off x="6707917" y="5401539"/>
              <a:ext cx="129600" cy="21960"/>
            </p14:xfrm>
          </p:contentPart>
        </mc:Choice>
        <mc:Fallback xmlns=""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E06274CF-B2C9-1948-9A4D-CDF20EE51CFD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6700357" y="5393979"/>
                <a:ext cx="144720" cy="3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D6C300E0-E7D1-1C4C-88A1-F9FE80B94DAD}"/>
                  </a:ext>
                </a:extLst>
              </p14:cNvPr>
              <p14:cNvContentPartPr/>
              <p14:nvPr/>
            </p14:nvContentPartPr>
            <p14:xfrm>
              <a:off x="6905197" y="5232339"/>
              <a:ext cx="181080" cy="250920"/>
            </p14:xfrm>
          </p:contentPart>
        </mc:Choice>
        <mc:Fallback xmlns=""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D6C300E0-E7D1-1C4C-88A1-F9FE80B94DAD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6897637" y="5224779"/>
                <a:ext cx="196200" cy="26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A450010D-83FA-BD4E-8A32-F836312265E7}"/>
                  </a:ext>
                </a:extLst>
              </p14:cNvPr>
              <p14:cNvContentPartPr/>
              <p14:nvPr/>
            </p14:nvContentPartPr>
            <p14:xfrm>
              <a:off x="7180957" y="5312979"/>
              <a:ext cx="410040" cy="22680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A450010D-83FA-BD4E-8A32-F836312265E7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7173397" y="5305419"/>
                <a:ext cx="425160" cy="24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7530142A-0439-9148-99D0-4FE4091054BA}"/>
                  </a:ext>
                </a:extLst>
              </p14:cNvPr>
              <p14:cNvContentPartPr/>
              <p14:nvPr/>
            </p14:nvContentPartPr>
            <p14:xfrm>
              <a:off x="8213797" y="4012659"/>
              <a:ext cx="97200" cy="16200"/>
            </p14:xfrm>
          </p:contentPart>
        </mc:Choice>
        <mc:Fallback xmlns=""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7530142A-0439-9148-99D0-4FE4091054BA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8206237" y="4005099"/>
                <a:ext cx="112320" cy="3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617D0432-2495-924B-B558-F249E88262B5}"/>
                  </a:ext>
                </a:extLst>
              </p14:cNvPr>
              <p14:cNvContentPartPr/>
              <p14:nvPr/>
            </p14:nvContentPartPr>
            <p14:xfrm>
              <a:off x="8205877" y="4100139"/>
              <a:ext cx="124200" cy="38520"/>
            </p14:xfrm>
          </p:contentPart>
        </mc:Choice>
        <mc:Fallback xmlns=""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617D0432-2495-924B-B558-F249E88262B5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8198317" y="4092579"/>
                <a:ext cx="139320" cy="5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558B871E-9F54-8E40-81BC-3AF039DDB04B}"/>
                  </a:ext>
                </a:extLst>
              </p14:cNvPr>
              <p14:cNvContentPartPr/>
              <p14:nvPr/>
            </p14:nvContentPartPr>
            <p14:xfrm>
              <a:off x="7858117" y="3875139"/>
              <a:ext cx="203760" cy="384120"/>
            </p14:xfrm>
          </p:contentPart>
        </mc:Choice>
        <mc:Fallback xmlns=""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558B871E-9F54-8E40-81BC-3AF039DDB04B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7850570" y="3867579"/>
                <a:ext cx="218494" cy="39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761D2E48-FBA2-364B-94A0-EF796A924136}"/>
                  </a:ext>
                </a:extLst>
              </p14:cNvPr>
              <p14:cNvContentPartPr/>
              <p14:nvPr/>
            </p14:nvContentPartPr>
            <p14:xfrm>
              <a:off x="9212437" y="3569859"/>
              <a:ext cx="10440" cy="154440"/>
            </p14:xfrm>
          </p:contentPart>
        </mc:Choice>
        <mc:Fallback xmlns=""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761D2E48-FBA2-364B-94A0-EF796A924136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9204877" y="3562659"/>
                <a:ext cx="25560" cy="16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61A872D5-3652-4243-9A6F-3B0E683A5454}"/>
                  </a:ext>
                </a:extLst>
              </p14:cNvPr>
              <p14:cNvContentPartPr/>
              <p14:nvPr/>
            </p14:nvContentPartPr>
            <p14:xfrm>
              <a:off x="9540037" y="3568419"/>
              <a:ext cx="116640" cy="113040"/>
            </p14:xfrm>
          </p:contentPart>
        </mc:Choice>
        <mc:Fallback xmlns=""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61A872D5-3652-4243-9A6F-3B0E683A5454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9532477" y="3560859"/>
                <a:ext cx="131760" cy="12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65CCC5F0-06AB-2D4A-A20B-A6B6BE3CD5EF}"/>
                  </a:ext>
                </a:extLst>
              </p14:cNvPr>
              <p14:cNvContentPartPr/>
              <p14:nvPr/>
            </p14:nvContentPartPr>
            <p14:xfrm>
              <a:off x="9955117" y="3574899"/>
              <a:ext cx="139320" cy="101520"/>
            </p14:xfrm>
          </p:contentPart>
        </mc:Choice>
        <mc:Fallback xmlns=""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65CCC5F0-06AB-2D4A-A20B-A6B6BE3CD5EF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9947557" y="3567339"/>
                <a:ext cx="154440" cy="11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E714B5FA-901A-684B-B652-DA2F9DDF2EEC}"/>
                  </a:ext>
                </a:extLst>
              </p14:cNvPr>
              <p14:cNvContentPartPr/>
              <p14:nvPr/>
            </p14:nvContentPartPr>
            <p14:xfrm>
              <a:off x="9119557" y="3988179"/>
              <a:ext cx="131040" cy="138600"/>
            </p14:xfrm>
          </p:contentPart>
        </mc:Choice>
        <mc:Fallback xmlns=""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E714B5FA-901A-684B-B652-DA2F9DDF2EEC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9111997" y="3980619"/>
                <a:ext cx="146160" cy="15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11BB1A87-6A66-3047-8D67-C9659E6FDC7E}"/>
                  </a:ext>
                </a:extLst>
              </p14:cNvPr>
              <p14:cNvContentPartPr/>
              <p14:nvPr/>
            </p14:nvContentPartPr>
            <p14:xfrm>
              <a:off x="9550477" y="3960459"/>
              <a:ext cx="27360" cy="151200"/>
            </p14:xfrm>
          </p:contentPart>
        </mc:Choice>
        <mc:Fallback xmlns=""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11BB1A87-6A66-3047-8D67-C9659E6FDC7E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9542917" y="3952899"/>
                <a:ext cx="42480" cy="16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BBC69739-2F89-C647-925D-12F63C5F4E6F}"/>
                  </a:ext>
                </a:extLst>
              </p14:cNvPr>
              <p14:cNvContentPartPr/>
              <p14:nvPr/>
            </p14:nvContentPartPr>
            <p14:xfrm>
              <a:off x="9861877" y="3974139"/>
              <a:ext cx="125280" cy="132480"/>
            </p14:xfrm>
          </p:contentPart>
        </mc:Choice>
        <mc:Fallback xmlns=""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BBC69739-2F89-C647-925D-12F63C5F4E6F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9854317" y="3966579"/>
                <a:ext cx="140400" cy="14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5B8B1EE9-04EF-5945-BCEC-DFFA8104057D}"/>
                  </a:ext>
                </a:extLst>
              </p14:cNvPr>
              <p14:cNvContentPartPr/>
              <p14:nvPr/>
            </p14:nvContentPartPr>
            <p14:xfrm>
              <a:off x="9127477" y="4374459"/>
              <a:ext cx="133920" cy="116640"/>
            </p14:xfrm>
          </p:contentPart>
        </mc:Choice>
        <mc:Fallback xmlns=""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5B8B1EE9-04EF-5945-BCEC-DFFA8104057D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9119917" y="4366899"/>
                <a:ext cx="149040" cy="13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C9A87C60-CEC7-6A41-93F9-37C7C9335F1A}"/>
                  </a:ext>
                </a:extLst>
              </p14:cNvPr>
              <p14:cNvContentPartPr/>
              <p14:nvPr/>
            </p14:nvContentPartPr>
            <p14:xfrm>
              <a:off x="9504397" y="4337379"/>
              <a:ext cx="135000" cy="137520"/>
            </p14:xfrm>
          </p:contentPart>
        </mc:Choice>
        <mc:Fallback xmlns=""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C9A87C60-CEC7-6A41-93F9-37C7C9335F1A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9496837" y="4329819"/>
                <a:ext cx="150120" cy="15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552A0F8B-A3B6-734D-B719-5A46D5B1A1FA}"/>
                  </a:ext>
                </a:extLst>
              </p14:cNvPr>
              <p14:cNvContentPartPr/>
              <p14:nvPr/>
            </p14:nvContentPartPr>
            <p14:xfrm>
              <a:off x="9937477" y="4339539"/>
              <a:ext cx="18720" cy="170640"/>
            </p14:xfrm>
          </p:contentPart>
        </mc:Choice>
        <mc:Fallback xmlns=""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552A0F8B-A3B6-734D-B719-5A46D5B1A1FA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9929917" y="4331979"/>
                <a:ext cx="33480" cy="18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27667486-EE9A-9A4C-A245-6D55E50C7615}"/>
                  </a:ext>
                </a:extLst>
              </p14:cNvPr>
              <p14:cNvContentPartPr/>
              <p14:nvPr/>
            </p14:nvContentPartPr>
            <p14:xfrm>
              <a:off x="9130357" y="4745979"/>
              <a:ext cx="129600" cy="121320"/>
            </p14:xfrm>
          </p:contentPart>
        </mc:Choice>
        <mc:Fallback xmlns=""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27667486-EE9A-9A4C-A245-6D55E50C7615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9122797" y="4738419"/>
                <a:ext cx="144360" cy="13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136" name="Ink 135">
                <a:extLst>
                  <a:ext uri="{FF2B5EF4-FFF2-40B4-BE49-F238E27FC236}">
                    <a16:creationId xmlns:a16="http://schemas.microsoft.com/office/drawing/2014/main" id="{7E1C23B0-9BF2-5848-94E1-190FF805A946}"/>
                  </a:ext>
                </a:extLst>
              </p14:cNvPr>
              <p14:cNvContentPartPr/>
              <p14:nvPr/>
            </p14:nvContentPartPr>
            <p14:xfrm>
              <a:off x="9542197" y="4726899"/>
              <a:ext cx="124200" cy="157680"/>
            </p14:xfrm>
          </p:contentPart>
        </mc:Choice>
        <mc:Fallback xmlns="">
          <p:pic>
            <p:nvPicPr>
              <p:cNvPr id="136" name="Ink 135">
                <a:extLst>
                  <a:ext uri="{FF2B5EF4-FFF2-40B4-BE49-F238E27FC236}">
                    <a16:creationId xmlns:a16="http://schemas.microsoft.com/office/drawing/2014/main" id="{7E1C23B0-9BF2-5848-94E1-190FF805A946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9534637" y="4719339"/>
                <a:ext cx="139320" cy="17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EB3647DF-50A0-0F4B-A6DC-CBD51971D688}"/>
                  </a:ext>
                </a:extLst>
              </p14:cNvPr>
              <p14:cNvContentPartPr/>
              <p14:nvPr/>
            </p14:nvContentPartPr>
            <p14:xfrm>
              <a:off x="9933517" y="4741659"/>
              <a:ext cx="137160" cy="121320"/>
            </p14:xfrm>
          </p:contentPart>
        </mc:Choice>
        <mc:Fallback xmlns=""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EB3647DF-50A0-0F4B-A6DC-CBD51971D688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9925957" y="4734099"/>
                <a:ext cx="152280" cy="13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147" name="Ink 146">
                <a:extLst>
                  <a:ext uri="{FF2B5EF4-FFF2-40B4-BE49-F238E27FC236}">
                    <a16:creationId xmlns:a16="http://schemas.microsoft.com/office/drawing/2014/main" id="{333CE6F3-3207-724E-B562-A114369F5F7A}"/>
                  </a:ext>
                </a:extLst>
              </p14:cNvPr>
              <p14:cNvContentPartPr/>
              <p14:nvPr/>
            </p14:nvContentPartPr>
            <p14:xfrm>
              <a:off x="9545797" y="5045499"/>
              <a:ext cx="259200" cy="193320"/>
            </p14:xfrm>
          </p:contentPart>
        </mc:Choice>
        <mc:Fallback xmlns="">
          <p:pic>
            <p:nvPicPr>
              <p:cNvPr id="147" name="Ink 146">
                <a:extLst>
                  <a:ext uri="{FF2B5EF4-FFF2-40B4-BE49-F238E27FC236}">
                    <a16:creationId xmlns:a16="http://schemas.microsoft.com/office/drawing/2014/main" id="{333CE6F3-3207-724E-B562-A114369F5F7A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9538237" y="5037939"/>
                <a:ext cx="274320" cy="20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148" name="Ink 147">
                <a:extLst>
                  <a:ext uri="{FF2B5EF4-FFF2-40B4-BE49-F238E27FC236}">
                    <a16:creationId xmlns:a16="http://schemas.microsoft.com/office/drawing/2014/main" id="{022BF4A2-703C-4D44-8AB1-DB07E5E8CBD2}"/>
                  </a:ext>
                </a:extLst>
              </p14:cNvPr>
              <p14:cNvContentPartPr/>
              <p14:nvPr/>
            </p14:nvContentPartPr>
            <p14:xfrm>
              <a:off x="9164197" y="5060259"/>
              <a:ext cx="249480" cy="245520"/>
            </p14:xfrm>
          </p:contentPart>
        </mc:Choice>
        <mc:Fallback xmlns="">
          <p:pic>
            <p:nvPicPr>
              <p:cNvPr id="148" name="Ink 147">
                <a:extLst>
                  <a:ext uri="{FF2B5EF4-FFF2-40B4-BE49-F238E27FC236}">
                    <a16:creationId xmlns:a16="http://schemas.microsoft.com/office/drawing/2014/main" id="{022BF4A2-703C-4D44-8AB1-DB07E5E8CBD2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9156648" y="5052699"/>
                <a:ext cx="264578" cy="26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149" name="Ink 148">
                <a:extLst>
                  <a:ext uri="{FF2B5EF4-FFF2-40B4-BE49-F238E27FC236}">
                    <a16:creationId xmlns:a16="http://schemas.microsoft.com/office/drawing/2014/main" id="{BE16F6DB-AB94-3D4B-9D7B-FCDA2F9B65D1}"/>
                  </a:ext>
                </a:extLst>
              </p14:cNvPr>
              <p14:cNvContentPartPr/>
              <p14:nvPr/>
            </p14:nvContentPartPr>
            <p14:xfrm>
              <a:off x="8488117" y="3495339"/>
              <a:ext cx="518040" cy="1944720"/>
            </p14:xfrm>
          </p:contentPart>
        </mc:Choice>
        <mc:Fallback xmlns="">
          <p:pic>
            <p:nvPicPr>
              <p:cNvPr id="149" name="Ink 148">
                <a:extLst>
                  <a:ext uri="{FF2B5EF4-FFF2-40B4-BE49-F238E27FC236}">
                    <a16:creationId xmlns:a16="http://schemas.microsoft.com/office/drawing/2014/main" id="{BE16F6DB-AB94-3D4B-9D7B-FCDA2F9B65D1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8480557" y="3487779"/>
                <a:ext cx="533160" cy="195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152" name="Ink 151">
                <a:extLst>
                  <a:ext uri="{FF2B5EF4-FFF2-40B4-BE49-F238E27FC236}">
                    <a16:creationId xmlns:a16="http://schemas.microsoft.com/office/drawing/2014/main" id="{A60CCA95-7BD8-D74D-8568-4B1E19E327B5}"/>
                  </a:ext>
                </a:extLst>
              </p14:cNvPr>
              <p14:cNvContentPartPr/>
              <p14:nvPr/>
            </p14:nvContentPartPr>
            <p14:xfrm>
              <a:off x="9966637" y="5013099"/>
              <a:ext cx="160560" cy="207000"/>
            </p14:xfrm>
          </p:contentPart>
        </mc:Choice>
        <mc:Fallback xmlns="">
          <p:pic>
            <p:nvPicPr>
              <p:cNvPr id="152" name="Ink 151">
                <a:extLst>
                  <a:ext uri="{FF2B5EF4-FFF2-40B4-BE49-F238E27FC236}">
                    <a16:creationId xmlns:a16="http://schemas.microsoft.com/office/drawing/2014/main" id="{A60CCA95-7BD8-D74D-8568-4B1E19E327B5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9959421" y="5005899"/>
                <a:ext cx="175714" cy="22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156" name="Ink 155">
                <a:extLst>
                  <a:ext uri="{FF2B5EF4-FFF2-40B4-BE49-F238E27FC236}">
                    <a16:creationId xmlns:a16="http://schemas.microsoft.com/office/drawing/2014/main" id="{54B0BE1A-67CC-6040-B2E9-218C8D6C7C13}"/>
                  </a:ext>
                </a:extLst>
              </p14:cNvPr>
              <p14:cNvContentPartPr/>
              <p14:nvPr/>
            </p14:nvContentPartPr>
            <p14:xfrm>
              <a:off x="10255717" y="3431619"/>
              <a:ext cx="665280" cy="1951200"/>
            </p14:xfrm>
          </p:contentPart>
        </mc:Choice>
        <mc:Fallback xmlns="">
          <p:pic>
            <p:nvPicPr>
              <p:cNvPr id="156" name="Ink 155">
                <a:extLst>
                  <a:ext uri="{FF2B5EF4-FFF2-40B4-BE49-F238E27FC236}">
                    <a16:creationId xmlns:a16="http://schemas.microsoft.com/office/drawing/2014/main" id="{54B0BE1A-67CC-6040-B2E9-218C8D6C7C13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10248157" y="3424059"/>
                <a:ext cx="680400" cy="196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157" name="Ink 156">
                <a:extLst>
                  <a:ext uri="{FF2B5EF4-FFF2-40B4-BE49-F238E27FC236}">
                    <a16:creationId xmlns:a16="http://schemas.microsoft.com/office/drawing/2014/main" id="{2840CD59-9A2A-2D44-9598-2BA8562E1F85}"/>
                  </a:ext>
                </a:extLst>
              </p14:cNvPr>
              <p14:cNvContentPartPr/>
              <p14:nvPr/>
            </p14:nvContentPartPr>
            <p14:xfrm>
              <a:off x="4792357" y="3688299"/>
              <a:ext cx="131040" cy="135360"/>
            </p14:xfrm>
          </p:contentPart>
        </mc:Choice>
        <mc:Fallback xmlns="">
          <p:pic>
            <p:nvPicPr>
              <p:cNvPr id="157" name="Ink 156">
                <a:extLst>
                  <a:ext uri="{FF2B5EF4-FFF2-40B4-BE49-F238E27FC236}">
                    <a16:creationId xmlns:a16="http://schemas.microsoft.com/office/drawing/2014/main" id="{2840CD59-9A2A-2D44-9598-2BA8562E1F85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4784797" y="3680739"/>
                <a:ext cx="146160" cy="15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159" name="Ink 158">
                <a:extLst>
                  <a:ext uri="{FF2B5EF4-FFF2-40B4-BE49-F238E27FC236}">
                    <a16:creationId xmlns:a16="http://schemas.microsoft.com/office/drawing/2014/main" id="{54550709-8FF7-E547-8FFD-16D36342473E}"/>
                  </a:ext>
                </a:extLst>
              </p14:cNvPr>
              <p14:cNvContentPartPr/>
              <p14:nvPr/>
            </p14:nvContentPartPr>
            <p14:xfrm>
              <a:off x="5040757" y="3632139"/>
              <a:ext cx="4320" cy="2160"/>
            </p14:xfrm>
          </p:contentPart>
        </mc:Choice>
        <mc:Fallback xmlns="">
          <p:pic>
            <p:nvPicPr>
              <p:cNvPr id="159" name="Ink 158">
                <a:extLst>
                  <a:ext uri="{FF2B5EF4-FFF2-40B4-BE49-F238E27FC236}">
                    <a16:creationId xmlns:a16="http://schemas.microsoft.com/office/drawing/2014/main" id="{54550709-8FF7-E547-8FFD-16D36342473E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5033197" y="3624579"/>
                <a:ext cx="19440" cy="1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165" name="Ink 164">
                <a:extLst>
                  <a:ext uri="{FF2B5EF4-FFF2-40B4-BE49-F238E27FC236}">
                    <a16:creationId xmlns:a16="http://schemas.microsoft.com/office/drawing/2014/main" id="{D38FA573-A6C6-EC43-B3D4-2F9FAE9F45C9}"/>
                  </a:ext>
                </a:extLst>
              </p14:cNvPr>
              <p14:cNvContentPartPr/>
              <p14:nvPr/>
            </p14:nvContentPartPr>
            <p14:xfrm>
              <a:off x="5793517" y="3610179"/>
              <a:ext cx="108720" cy="11880"/>
            </p14:xfrm>
          </p:contentPart>
        </mc:Choice>
        <mc:Fallback xmlns="">
          <p:pic>
            <p:nvPicPr>
              <p:cNvPr id="165" name="Ink 164">
                <a:extLst>
                  <a:ext uri="{FF2B5EF4-FFF2-40B4-BE49-F238E27FC236}">
                    <a16:creationId xmlns:a16="http://schemas.microsoft.com/office/drawing/2014/main" id="{D38FA573-A6C6-EC43-B3D4-2F9FAE9F45C9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5785957" y="3602619"/>
                <a:ext cx="123840" cy="2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166" name="Ink 165">
                <a:extLst>
                  <a:ext uri="{FF2B5EF4-FFF2-40B4-BE49-F238E27FC236}">
                    <a16:creationId xmlns:a16="http://schemas.microsoft.com/office/drawing/2014/main" id="{EEAAC463-3EA3-9A40-B2F3-BDDA3C701DBB}"/>
                  </a:ext>
                </a:extLst>
              </p14:cNvPr>
              <p14:cNvContentPartPr/>
              <p14:nvPr/>
            </p14:nvContentPartPr>
            <p14:xfrm>
              <a:off x="5809357" y="3677859"/>
              <a:ext cx="102600" cy="13320"/>
            </p14:xfrm>
          </p:contentPart>
        </mc:Choice>
        <mc:Fallback xmlns="">
          <p:pic>
            <p:nvPicPr>
              <p:cNvPr id="166" name="Ink 165">
                <a:extLst>
                  <a:ext uri="{FF2B5EF4-FFF2-40B4-BE49-F238E27FC236}">
                    <a16:creationId xmlns:a16="http://schemas.microsoft.com/office/drawing/2014/main" id="{EEAAC463-3EA3-9A40-B2F3-BDDA3C701DBB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5801797" y="3670299"/>
                <a:ext cx="11772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167" name="Ink 166">
                <a:extLst>
                  <a:ext uri="{FF2B5EF4-FFF2-40B4-BE49-F238E27FC236}">
                    <a16:creationId xmlns:a16="http://schemas.microsoft.com/office/drawing/2014/main" id="{30EA10C6-3E6C-D24C-BD1D-4E5F1D7DB7A9}"/>
                  </a:ext>
                </a:extLst>
              </p14:cNvPr>
              <p14:cNvContentPartPr/>
              <p14:nvPr/>
            </p14:nvContentPartPr>
            <p14:xfrm>
              <a:off x="5288077" y="3523419"/>
              <a:ext cx="386640" cy="281880"/>
            </p14:xfrm>
          </p:contentPart>
        </mc:Choice>
        <mc:Fallback xmlns="">
          <p:pic>
            <p:nvPicPr>
              <p:cNvPr id="167" name="Ink 166">
                <a:extLst>
                  <a:ext uri="{FF2B5EF4-FFF2-40B4-BE49-F238E27FC236}">
                    <a16:creationId xmlns:a16="http://schemas.microsoft.com/office/drawing/2014/main" id="{30EA10C6-3E6C-D24C-BD1D-4E5F1D7DB7A9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5280517" y="3515859"/>
                <a:ext cx="401760" cy="29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168" name="Ink 167">
                <a:extLst>
                  <a:ext uri="{FF2B5EF4-FFF2-40B4-BE49-F238E27FC236}">
                    <a16:creationId xmlns:a16="http://schemas.microsoft.com/office/drawing/2014/main" id="{22B804B5-9323-5E49-B841-E951ECE463A8}"/>
                  </a:ext>
                </a:extLst>
              </p14:cNvPr>
              <p14:cNvContentPartPr/>
              <p14:nvPr/>
            </p14:nvContentPartPr>
            <p14:xfrm>
              <a:off x="5036797" y="3689019"/>
              <a:ext cx="130320" cy="214920"/>
            </p14:xfrm>
          </p:contentPart>
        </mc:Choice>
        <mc:Fallback xmlns="">
          <p:pic>
            <p:nvPicPr>
              <p:cNvPr id="168" name="Ink 167">
                <a:extLst>
                  <a:ext uri="{FF2B5EF4-FFF2-40B4-BE49-F238E27FC236}">
                    <a16:creationId xmlns:a16="http://schemas.microsoft.com/office/drawing/2014/main" id="{22B804B5-9323-5E49-B841-E951ECE463A8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5029237" y="3681459"/>
                <a:ext cx="145440" cy="23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169" name="Ink 168">
                <a:extLst>
                  <a:ext uri="{FF2B5EF4-FFF2-40B4-BE49-F238E27FC236}">
                    <a16:creationId xmlns:a16="http://schemas.microsoft.com/office/drawing/2014/main" id="{6A5C39CD-E8DE-6B47-85FD-03E73742F3CA}"/>
                  </a:ext>
                </a:extLst>
              </p14:cNvPr>
              <p14:cNvContentPartPr/>
              <p14:nvPr/>
            </p14:nvContentPartPr>
            <p14:xfrm>
              <a:off x="6093037" y="3573459"/>
              <a:ext cx="136440" cy="29160"/>
            </p14:xfrm>
          </p:contentPart>
        </mc:Choice>
        <mc:Fallback xmlns="">
          <p:pic>
            <p:nvPicPr>
              <p:cNvPr id="169" name="Ink 168">
                <a:extLst>
                  <a:ext uri="{FF2B5EF4-FFF2-40B4-BE49-F238E27FC236}">
                    <a16:creationId xmlns:a16="http://schemas.microsoft.com/office/drawing/2014/main" id="{6A5C39CD-E8DE-6B47-85FD-03E73742F3CA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6085477" y="3565899"/>
                <a:ext cx="151200" cy="4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170" name="Ink 169">
                <a:extLst>
                  <a:ext uri="{FF2B5EF4-FFF2-40B4-BE49-F238E27FC236}">
                    <a16:creationId xmlns:a16="http://schemas.microsoft.com/office/drawing/2014/main" id="{23B2F947-4211-6B45-9191-8E19620BE62E}"/>
                  </a:ext>
                </a:extLst>
              </p14:cNvPr>
              <p14:cNvContentPartPr/>
              <p14:nvPr/>
            </p14:nvContentPartPr>
            <p14:xfrm>
              <a:off x="6314077" y="3455019"/>
              <a:ext cx="23040" cy="175320"/>
            </p14:xfrm>
          </p:contentPart>
        </mc:Choice>
        <mc:Fallback xmlns="">
          <p:pic>
            <p:nvPicPr>
              <p:cNvPr id="170" name="Ink 169">
                <a:extLst>
                  <a:ext uri="{FF2B5EF4-FFF2-40B4-BE49-F238E27FC236}">
                    <a16:creationId xmlns:a16="http://schemas.microsoft.com/office/drawing/2014/main" id="{23B2F947-4211-6B45-9191-8E19620BE62E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6306517" y="3447459"/>
                <a:ext cx="38160" cy="19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171" name="Ink 170">
                <a:extLst>
                  <a:ext uri="{FF2B5EF4-FFF2-40B4-BE49-F238E27FC236}">
                    <a16:creationId xmlns:a16="http://schemas.microsoft.com/office/drawing/2014/main" id="{750A0CAC-7669-2D41-9545-5518A12B0BBD}"/>
                  </a:ext>
                </a:extLst>
              </p14:cNvPr>
              <p14:cNvContentPartPr/>
              <p14:nvPr/>
            </p14:nvContentPartPr>
            <p14:xfrm>
              <a:off x="6411997" y="3649419"/>
              <a:ext cx="38520" cy="123840"/>
            </p14:xfrm>
          </p:contentPart>
        </mc:Choice>
        <mc:Fallback xmlns="">
          <p:pic>
            <p:nvPicPr>
              <p:cNvPr id="171" name="Ink 170">
                <a:extLst>
                  <a:ext uri="{FF2B5EF4-FFF2-40B4-BE49-F238E27FC236}">
                    <a16:creationId xmlns:a16="http://schemas.microsoft.com/office/drawing/2014/main" id="{750A0CAC-7669-2D41-9545-5518A12B0BBD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6404437" y="3641859"/>
                <a:ext cx="53640" cy="13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172" name="Ink 171">
                <a:extLst>
                  <a:ext uri="{FF2B5EF4-FFF2-40B4-BE49-F238E27FC236}">
                    <a16:creationId xmlns:a16="http://schemas.microsoft.com/office/drawing/2014/main" id="{0D62533E-7750-D449-A3FA-4DA7BA75685E}"/>
                  </a:ext>
                </a:extLst>
              </p14:cNvPr>
              <p14:cNvContentPartPr/>
              <p14:nvPr/>
            </p14:nvContentPartPr>
            <p14:xfrm>
              <a:off x="6526837" y="3530259"/>
              <a:ext cx="127080" cy="17280"/>
            </p14:xfrm>
          </p:contentPart>
        </mc:Choice>
        <mc:Fallback xmlns="">
          <p:pic>
            <p:nvPicPr>
              <p:cNvPr id="172" name="Ink 171">
                <a:extLst>
                  <a:ext uri="{FF2B5EF4-FFF2-40B4-BE49-F238E27FC236}">
                    <a16:creationId xmlns:a16="http://schemas.microsoft.com/office/drawing/2014/main" id="{0D62533E-7750-D449-A3FA-4DA7BA75685E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6519277" y="3522699"/>
                <a:ext cx="141840" cy="3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175" name="Ink 174">
                <a:extLst>
                  <a:ext uri="{FF2B5EF4-FFF2-40B4-BE49-F238E27FC236}">
                    <a16:creationId xmlns:a16="http://schemas.microsoft.com/office/drawing/2014/main" id="{3E581273-792B-E64F-8CD4-61F96285D912}"/>
                  </a:ext>
                </a:extLst>
              </p14:cNvPr>
              <p14:cNvContentPartPr/>
              <p14:nvPr/>
            </p14:nvContentPartPr>
            <p14:xfrm>
              <a:off x="6739597" y="3397419"/>
              <a:ext cx="95760" cy="355680"/>
            </p14:xfrm>
          </p:contentPart>
        </mc:Choice>
        <mc:Fallback xmlns="">
          <p:pic>
            <p:nvPicPr>
              <p:cNvPr id="175" name="Ink 174">
                <a:extLst>
                  <a:ext uri="{FF2B5EF4-FFF2-40B4-BE49-F238E27FC236}">
                    <a16:creationId xmlns:a16="http://schemas.microsoft.com/office/drawing/2014/main" id="{3E581273-792B-E64F-8CD4-61F96285D912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6732037" y="3389867"/>
                <a:ext cx="110520" cy="3707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182" name="Ink 181">
                <a:extLst>
                  <a:ext uri="{FF2B5EF4-FFF2-40B4-BE49-F238E27FC236}">
                    <a16:creationId xmlns:a16="http://schemas.microsoft.com/office/drawing/2014/main" id="{6CC398D9-2F1B-2947-9DDA-221F8AC0DB7F}"/>
                  </a:ext>
                </a:extLst>
              </p14:cNvPr>
              <p14:cNvContentPartPr/>
              <p14:nvPr/>
            </p14:nvContentPartPr>
            <p14:xfrm>
              <a:off x="7212637" y="3326499"/>
              <a:ext cx="428040" cy="335880"/>
            </p14:xfrm>
          </p:contentPart>
        </mc:Choice>
        <mc:Fallback xmlns="">
          <p:pic>
            <p:nvPicPr>
              <p:cNvPr id="182" name="Ink 181">
                <a:extLst>
                  <a:ext uri="{FF2B5EF4-FFF2-40B4-BE49-F238E27FC236}">
                    <a16:creationId xmlns:a16="http://schemas.microsoft.com/office/drawing/2014/main" id="{6CC398D9-2F1B-2947-9DDA-221F8AC0DB7F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7205083" y="3318939"/>
                <a:ext cx="443147" cy="35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183" name="Ink 182">
                <a:extLst>
                  <a:ext uri="{FF2B5EF4-FFF2-40B4-BE49-F238E27FC236}">
                    <a16:creationId xmlns:a16="http://schemas.microsoft.com/office/drawing/2014/main" id="{0FD5F3D4-800E-A749-AA8D-796858EA5A2C}"/>
                  </a:ext>
                </a:extLst>
              </p14:cNvPr>
              <p14:cNvContentPartPr/>
              <p14:nvPr/>
            </p14:nvContentPartPr>
            <p14:xfrm>
              <a:off x="6928957" y="3365739"/>
              <a:ext cx="210960" cy="198360"/>
            </p14:xfrm>
          </p:contentPart>
        </mc:Choice>
        <mc:Fallback xmlns="">
          <p:pic>
            <p:nvPicPr>
              <p:cNvPr id="183" name="Ink 182">
                <a:extLst>
                  <a:ext uri="{FF2B5EF4-FFF2-40B4-BE49-F238E27FC236}">
                    <a16:creationId xmlns:a16="http://schemas.microsoft.com/office/drawing/2014/main" id="{0FD5F3D4-800E-A749-AA8D-796858EA5A2C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6921410" y="3358179"/>
                <a:ext cx="226054" cy="21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186" name="Ink 185">
                <a:extLst>
                  <a:ext uri="{FF2B5EF4-FFF2-40B4-BE49-F238E27FC236}">
                    <a16:creationId xmlns:a16="http://schemas.microsoft.com/office/drawing/2014/main" id="{306538D7-F242-3B41-B28E-3C89DF6ED237}"/>
                  </a:ext>
                </a:extLst>
              </p14:cNvPr>
              <p14:cNvContentPartPr/>
              <p14:nvPr/>
            </p14:nvContentPartPr>
            <p14:xfrm>
              <a:off x="5366917" y="4050099"/>
              <a:ext cx="101160" cy="212400"/>
            </p14:xfrm>
          </p:contentPart>
        </mc:Choice>
        <mc:Fallback xmlns="">
          <p:pic>
            <p:nvPicPr>
              <p:cNvPr id="186" name="Ink 185">
                <a:extLst>
                  <a:ext uri="{FF2B5EF4-FFF2-40B4-BE49-F238E27FC236}">
                    <a16:creationId xmlns:a16="http://schemas.microsoft.com/office/drawing/2014/main" id="{306538D7-F242-3B41-B28E-3C89DF6ED237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5359357" y="4042539"/>
                <a:ext cx="116280" cy="22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187" name="Ink 186">
                <a:extLst>
                  <a:ext uri="{FF2B5EF4-FFF2-40B4-BE49-F238E27FC236}">
                    <a16:creationId xmlns:a16="http://schemas.microsoft.com/office/drawing/2014/main" id="{6815016D-94AE-C346-88A0-C1C313D4916B}"/>
                  </a:ext>
                </a:extLst>
              </p14:cNvPr>
              <p14:cNvContentPartPr/>
              <p14:nvPr/>
            </p14:nvContentPartPr>
            <p14:xfrm>
              <a:off x="5538997" y="4055139"/>
              <a:ext cx="105120" cy="187200"/>
            </p14:xfrm>
          </p:contentPart>
        </mc:Choice>
        <mc:Fallback xmlns="">
          <p:pic>
            <p:nvPicPr>
              <p:cNvPr id="187" name="Ink 186">
                <a:extLst>
                  <a:ext uri="{FF2B5EF4-FFF2-40B4-BE49-F238E27FC236}">
                    <a16:creationId xmlns:a16="http://schemas.microsoft.com/office/drawing/2014/main" id="{6815016D-94AE-C346-88A0-C1C313D4916B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5531437" y="4047579"/>
                <a:ext cx="120240" cy="20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190" name="Ink 189">
                <a:extLst>
                  <a:ext uri="{FF2B5EF4-FFF2-40B4-BE49-F238E27FC236}">
                    <a16:creationId xmlns:a16="http://schemas.microsoft.com/office/drawing/2014/main" id="{EA8B2854-9A54-204D-939E-64D318EE4F7A}"/>
                  </a:ext>
                </a:extLst>
              </p14:cNvPr>
              <p14:cNvContentPartPr/>
              <p14:nvPr/>
            </p14:nvContentPartPr>
            <p14:xfrm>
              <a:off x="5793517" y="4205259"/>
              <a:ext cx="153360" cy="27720"/>
            </p14:xfrm>
          </p:contentPart>
        </mc:Choice>
        <mc:Fallback xmlns="">
          <p:pic>
            <p:nvPicPr>
              <p:cNvPr id="190" name="Ink 189">
                <a:extLst>
                  <a:ext uri="{FF2B5EF4-FFF2-40B4-BE49-F238E27FC236}">
                    <a16:creationId xmlns:a16="http://schemas.microsoft.com/office/drawing/2014/main" id="{EA8B2854-9A54-204D-939E-64D318EE4F7A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5785957" y="4197699"/>
                <a:ext cx="168480" cy="4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191" name="Ink 190">
                <a:extLst>
                  <a:ext uri="{FF2B5EF4-FFF2-40B4-BE49-F238E27FC236}">
                    <a16:creationId xmlns:a16="http://schemas.microsoft.com/office/drawing/2014/main" id="{CC0F3930-37EA-D04D-A835-EFA2857DF820}"/>
                  </a:ext>
                </a:extLst>
              </p14:cNvPr>
              <p14:cNvContentPartPr/>
              <p14:nvPr/>
            </p14:nvContentPartPr>
            <p14:xfrm>
              <a:off x="5777677" y="4035699"/>
              <a:ext cx="153720" cy="126720"/>
            </p14:xfrm>
          </p:contentPart>
        </mc:Choice>
        <mc:Fallback xmlns="">
          <p:pic>
            <p:nvPicPr>
              <p:cNvPr id="191" name="Ink 190">
                <a:extLst>
                  <a:ext uri="{FF2B5EF4-FFF2-40B4-BE49-F238E27FC236}">
                    <a16:creationId xmlns:a16="http://schemas.microsoft.com/office/drawing/2014/main" id="{CC0F3930-37EA-D04D-A835-EFA2857DF820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5770477" y="4028139"/>
                <a:ext cx="168840" cy="14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192" name="Ink 191">
                <a:extLst>
                  <a:ext uri="{FF2B5EF4-FFF2-40B4-BE49-F238E27FC236}">
                    <a16:creationId xmlns:a16="http://schemas.microsoft.com/office/drawing/2014/main" id="{0CB30F1B-042C-244E-A04A-60C9851FD9C6}"/>
                  </a:ext>
                </a:extLst>
              </p14:cNvPr>
              <p14:cNvContentPartPr/>
              <p14:nvPr/>
            </p14:nvContentPartPr>
            <p14:xfrm>
              <a:off x="5116357" y="4114899"/>
              <a:ext cx="179280" cy="171720"/>
            </p14:xfrm>
          </p:contentPart>
        </mc:Choice>
        <mc:Fallback xmlns="">
          <p:pic>
            <p:nvPicPr>
              <p:cNvPr id="192" name="Ink 191">
                <a:extLst>
                  <a:ext uri="{FF2B5EF4-FFF2-40B4-BE49-F238E27FC236}">
                    <a16:creationId xmlns:a16="http://schemas.microsoft.com/office/drawing/2014/main" id="{0CB30F1B-042C-244E-A04A-60C9851FD9C6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5108797" y="4107339"/>
                <a:ext cx="194400" cy="18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197" name="Ink 196">
                <a:extLst>
                  <a:ext uri="{FF2B5EF4-FFF2-40B4-BE49-F238E27FC236}">
                    <a16:creationId xmlns:a16="http://schemas.microsoft.com/office/drawing/2014/main" id="{B6EFA64F-3376-ED4E-A325-0BAD8E9219AC}"/>
                  </a:ext>
                </a:extLst>
              </p14:cNvPr>
              <p14:cNvContentPartPr/>
              <p14:nvPr/>
            </p14:nvContentPartPr>
            <p14:xfrm>
              <a:off x="6624037" y="4051539"/>
              <a:ext cx="127440" cy="190080"/>
            </p14:xfrm>
          </p:contentPart>
        </mc:Choice>
        <mc:Fallback xmlns="">
          <p:pic>
            <p:nvPicPr>
              <p:cNvPr id="197" name="Ink 196">
                <a:extLst>
                  <a:ext uri="{FF2B5EF4-FFF2-40B4-BE49-F238E27FC236}">
                    <a16:creationId xmlns:a16="http://schemas.microsoft.com/office/drawing/2014/main" id="{B6EFA64F-3376-ED4E-A325-0BAD8E9219AC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6616477" y="4043979"/>
                <a:ext cx="142560" cy="20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198" name="Ink 197">
                <a:extLst>
                  <a:ext uri="{FF2B5EF4-FFF2-40B4-BE49-F238E27FC236}">
                    <a16:creationId xmlns:a16="http://schemas.microsoft.com/office/drawing/2014/main" id="{D57E980E-89D5-DB4A-81B8-4DF2ABECBADF}"/>
                  </a:ext>
                </a:extLst>
              </p14:cNvPr>
              <p14:cNvContentPartPr/>
              <p14:nvPr/>
            </p14:nvContentPartPr>
            <p14:xfrm>
              <a:off x="6707917" y="3948219"/>
              <a:ext cx="47160" cy="37440"/>
            </p14:xfrm>
          </p:contentPart>
        </mc:Choice>
        <mc:Fallback xmlns="">
          <p:pic>
            <p:nvPicPr>
              <p:cNvPr id="198" name="Ink 197">
                <a:extLst>
                  <a:ext uri="{FF2B5EF4-FFF2-40B4-BE49-F238E27FC236}">
                    <a16:creationId xmlns:a16="http://schemas.microsoft.com/office/drawing/2014/main" id="{D57E980E-89D5-DB4A-81B8-4DF2ABECBADF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6700357" y="3940659"/>
                <a:ext cx="62280" cy="5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199" name="Ink 198">
                <a:extLst>
                  <a:ext uri="{FF2B5EF4-FFF2-40B4-BE49-F238E27FC236}">
                    <a16:creationId xmlns:a16="http://schemas.microsoft.com/office/drawing/2014/main" id="{611D3BD9-A0E7-A846-96EA-A90063D47596}"/>
                  </a:ext>
                </a:extLst>
              </p14:cNvPr>
              <p14:cNvContentPartPr/>
              <p14:nvPr/>
            </p14:nvContentPartPr>
            <p14:xfrm>
              <a:off x="6280597" y="3925539"/>
              <a:ext cx="258120" cy="196200"/>
            </p14:xfrm>
          </p:contentPart>
        </mc:Choice>
        <mc:Fallback xmlns="">
          <p:pic>
            <p:nvPicPr>
              <p:cNvPr id="199" name="Ink 198">
                <a:extLst>
                  <a:ext uri="{FF2B5EF4-FFF2-40B4-BE49-F238E27FC236}">
                    <a16:creationId xmlns:a16="http://schemas.microsoft.com/office/drawing/2014/main" id="{611D3BD9-A0E7-A846-96EA-A90063D47596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6273037" y="3917979"/>
                <a:ext cx="272880" cy="21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200" name="Ink 199">
                <a:extLst>
                  <a:ext uri="{FF2B5EF4-FFF2-40B4-BE49-F238E27FC236}">
                    <a16:creationId xmlns:a16="http://schemas.microsoft.com/office/drawing/2014/main" id="{AB39C5B0-4D05-AE48-AE0B-3DCF396E59D8}"/>
                  </a:ext>
                </a:extLst>
              </p14:cNvPr>
              <p14:cNvContentPartPr/>
              <p14:nvPr/>
            </p14:nvContentPartPr>
            <p14:xfrm>
              <a:off x="6091237" y="3974139"/>
              <a:ext cx="108360" cy="182880"/>
            </p14:xfrm>
          </p:contentPart>
        </mc:Choice>
        <mc:Fallback xmlns="">
          <p:pic>
            <p:nvPicPr>
              <p:cNvPr id="200" name="Ink 199">
                <a:extLst>
                  <a:ext uri="{FF2B5EF4-FFF2-40B4-BE49-F238E27FC236}">
                    <a16:creationId xmlns:a16="http://schemas.microsoft.com/office/drawing/2014/main" id="{AB39C5B0-4D05-AE48-AE0B-3DCF396E59D8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6083677" y="3966579"/>
                <a:ext cx="123480" cy="19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242" name="Ink 241">
                <a:extLst>
                  <a:ext uri="{FF2B5EF4-FFF2-40B4-BE49-F238E27FC236}">
                    <a16:creationId xmlns:a16="http://schemas.microsoft.com/office/drawing/2014/main" id="{5AE14C94-9C2F-FF41-82BE-BE037D4352B3}"/>
                  </a:ext>
                </a:extLst>
              </p14:cNvPr>
              <p14:cNvContentPartPr/>
              <p14:nvPr/>
            </p14:nvContentPartPr>
            <p14:xfrm>
              <a:off x="5010877" y="4342779"/>
              <a:ext cx="3044160" cy="837360"/>
            </p14:xfrm>
          </p:contentPart>
        </mc:Choice>
        <mc:Fallback xmlns="">
          <p:pic>
            <p:nvPicPr>
              <p:cNvPr id="242" name="Ink 241">
                <a:extLst>
                  <a:ext uri="{FF2B5EF4-FFF2-40B4-BE49-F238E27FC236}">
                    <a16:creationId xmlns:a16="http://schemas.microsoft.com/office/drawing/2014/main" id="{5AE14C94-9C2F-FF41-82BE-BE037D4352B3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5003316" y="4335219"/>
                <a:ext cx="3059282" cy="852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03732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959AB7-6B79-F046-849C-659BA6263097}"/>
              </a:ext>
            </a:extLst>
          </p:cNvPr>
          <p:cNvSpPr txBox="1"/>
          <p:nvPr/>
        </p:nvSpPr>
        <p:spPr>
          <a:xfrm>
            <a:off x="567557" y="536027"/>
            <a:ext cx="11028329" cy="7478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Important concepts, symbols, and equations</a:t>
            </a:r>
            <a:endParaRPr lang="en-US" sz="2400" u="sng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Proportional-Integral-Derivative (PID) control</a:t>
            </a:r>
          </a:p>
          <a:p>
            <a:endParaRPr lang="en-US" sz="2400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3B051D4-6A89-4145-8569-66441704A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FD2375F-95D8-B64C-9175-9AC99A981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2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BBD752-A8C0-3E4F-8F88-B9DB2D3D67E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33273" y="1107152"/>
            <a:ext cx="3412107" cy="23218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05D7F03-81CB-8E48-8150-0B0CB213200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89242" y="3549535"/>
            <a:ext cx="3745661" cy="4742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2A9FC0F-07BA-C843-8E62-8ECF69C4AFF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07395" y="4240984"/>
            <a:ext cx="2564858" cy="55168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A14DBB2-96C4-4E4E-93AE-E18CF5BF7EF9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65624" y="5470380"/>
            <a:ext cx="4747404" cy="92310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1AEDC2D4-F014-5647-9AFD-503DB8136C71}"/>
                  </a:ext>
                </a:extLst>
              </p14:cNvPr>
              <p14:cNvContentPartPr/>
              <p14:nvPr/>
            </p14:nvContentPartPr>
            <p14:xfrm>
              <a:off x="5130037" y="3986379"/>
              <a:ext cx="1969560" cy="3477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1AEDC2D4-F014-5647-9AFD-503DB8136C7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122477" y="3978827"/>
                <a:ext cx="1984680" cy="36250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969319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959AB7-6B79-F046-849C-659BA6263097}"/>
              </a:ext>
            </a:extLst>
          </p:cNvPr>
          <p:cNvSpPr txBox="1"/>
          <p:nvPr/>
        </p:nvSpPr>
        <p:spPr>
          <a:xfrm>
            <a:off x="567557" y="536027"/>
            <a:ext cx="110283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Important concepts, symbols, and equations</a:t>
            </a:r>
            <a:r>
              <a:rPr lang="en-US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(cont.)</a:t>
            </a:r>
            <a:endParaRPr lang="en-US" sz="24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3B051D4-6A89-4145-8569-66441704A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FD2375F-95D8-B64C-9175-9AC99A981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3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28DDDDE-C6FC-824D-9C8D-CA05F5A56E6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38078" y="1727728"/>
            <a:ext cx="9389665" cy="4157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325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959AB7-6B79-F046-849C-659BA6263097}"/>
              </a:ext>
            </a:extLst>
          </p:cNvPr>
          <p:cNvSpPr txBox="1"/>
          <p:nvPr/>
        </p:nvSpPr>
        <p:spPr>
          <a:xfrm>
            <a:off x="567557" y="536027"/>
            <a:ext cx="1102832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Important concepts, symbols, and equations</a:t>
            </a:r>
            <a:r>
              <a:rPr lang="en-US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(cont.)</a:t>
            </a:r>
            <a:endParaRPr lang="en-US" sz="24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Setpoint PD control</a:t>
            </a: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4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 = 0</a:t>
            </a:r>
          </a:p>
          <a:p>
            <a:endParaRPr lang="en-US" sz="2400" i="1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3B051D4-6A89-4145-8569-66441704A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FD2375F-95D8-B64C-9175-9AC99A981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4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A0FBD65-422B-7048-B712-AC8D49B32EC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52685" y="854682"/>
            <a:ext cx="2743201" cy="186667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30F86F5-F122-D64E-BFFA-60733EB71A43}"/>
              </a:ext>
            </a:extLst>
          </p:cNvPr>
          <p:cNvSpPr txBox="1"/>
          <p:nvPr/>
        </p:nvSpPr>
        <p:spPr>
          <a:xfrm>
            <a:off x="10434778" y="2263267"/>
            <a:ext cx="4539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E771E54-CE44-E444-91C7-7C353446535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4507" y="1950047"/>
            <a:ext cx="5143274" cy="295790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DCBA244-FA4D-7B43-9BF6-0BB55C28ECB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82604" y="3134158"/>
            <a:ext cx="4668121" cy="1980835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88FB9092-6930-EF44-86D6-AB8F259A2D01}"/>
              </a:ext>
            </a:extLst>
          </p:cNvPr>
          <p:cNvGrpSpPr/>
          <p:nvPr/>
        </p:nvGrpSpPr>
        <p:grpSpPr>
          <a:xfrm>
            <a:off x="8153400" y="5214474"/>
            <a:ext cx="2137721" cy="1055386"/>
            <a:chOff x="9822850" y="4601681"/>
            <a:chExt cx="2137721" cy="1055386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957635AB-C7F6-0346-9F25-42A5756B53F7}"/>
                </a:ext>
              </a:extLst>
            </p:cNvPr>
            <p:cNvSpPr/>
            <p:nvPr/>
          </p:nvSpPr>
          <p:spPr>
            <a:xfrm>
              <a:off x="9822850" y="4601681"/>
              <a:ext cx="2137721" cy="1055386"/>
            </a:xfrm>
            <a:prstGeom prst="roundRect">
              <a:avLst/>
            </a:prstGeom>
            <a:solidFill>
              <a:srgbClr val="FFFF00">
                <a:alpha val="94902"/>
              </a:srgbClr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EB8EC1E-4B0F-1245-801E-E4A43A2262EA}"/>
                </a:ext>
              </a:extLst>
            </p:cNvPr>
            <p:cNvSpPr txBox="1"/>
            <p:nvPr/>
          </p:nvSpPr>
          <p:spPr>
            <a:xfrm>
              <a:off x="9916363" y="4640203"/>
              <a:ext cx="196720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For what gains</a:t>
              </a:r>
            </a:p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are the error</a:t>
              </a:r>
            </a:p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dynamics stable?</a:t>
              </a: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E7CF681D-3A65-B44C-9869-1F57123387B1}"/>
                  </a:ext>
                </a:extLst>
              </p14:cNvPr>
              <p14:cNvContentPartPr/>
              <p14:nvPr/>
            </p14:nvContentPartPr>
            <p14:xfrm>
              <a:off x="10917397" y="5375979"/>
              <a:ext cx="150480" cy="12204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E7CF681D-3A65-B44C-9869-1F57123387B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909837" y="5368419"/>
                <a:ext cx="165600" cy="13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3B6FA0B5-0AA2-A74D-B927-9360653A4FEC}"/>
                  </a:ext>
                </a:extLst>
              </p14:cNvPr>
              <p14:cNvContentPartPr/>
              <p14:nvPr/>
            </p14:nvContentPartPr>
            <p14:xfrm>
              <a:off x="11145997" y="5404419"/>
              <a:ext cx="157320" cy="1152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3B6FA0B5-0AA2-A74D-B927-9360653A4FE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1138437" y="5396859"/>
                <a:ext cx="172440" cy="2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0C638476-9156-9146-9DBD-1563E5552871}"/>
                  </a:ext>
                </a:extLst>
              </p14:cNvPr>
              <p14:cNvContentPartPr/>
              <p14:nvPr/>
            </p14:nvContentPartPr>
            <p14:xfrm>
              <a:off x="10972477" y="5856579"/>
              <a:ext cx="189360" cy="11088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C638476-9156-9146-9DBD-1563E5552871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0964917" y="5849019"/>
                <a:ext cx="204480" cy="12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4D76CB87-3157-3640-9E2D-A8161A306F27}"/>
                  </a:ext>
                </a:extLst>
              </p14:cNvPr>
              <p14:cNvContentPartPr/>
              <p14:nvPr/>
            </p14:nvContentPartPr>
            <p14:xfrm>
              <a:off x="11238157" y="5825259"/>
              <a:ext cx="186120" cy="19548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4D76CB87-3157-3640-9E2D-A8161A306F27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1230597" y="5817699"/>
                <a:ext cx="201240" cy="21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E7CA02FB-FD25-0446-AF70-304FBDE47299}"/>
                  </a:ext>
                </a:extLst>
              </p14:cNvPr>
              <p14:cNvContentPartPr/>
              <p14:nvPr/>
            </p14:nvContentPartPr>
            <p14:xfrm>
              <a:off x="10531477" y="5785659"/>
              <a:ext cx="332640" cy="38016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E7CA02FB-FD25-0446-AF70-304FBDE47299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0523925" y="5778099"/>
                <a:ext cx="347384" cy="39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929FAFF1-0FB7-824D-8A82-C2B7877BCFE3}"/>
                  </a:ext>
                </a:extLst>
              </p14:cNvPr>
              <p14:cNvContentPartPr/>
              <p14:nvPr/>
            </p14:nvContentPartPr>
            <p14:xfrm>
              <a:off x="11382517" y="5218299"/>
              <a:ext cx="143280" cy="29916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929FAFF1-0FB7-824D-8A82-C2B7877BCFE3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1374957" y="5210739"/>
                <a:ext cx="158400" cy="31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BE6CE09B-1922-DE42-91DC-5CF5016A1D7F}"/>
                  </a:ext>
                </a:extLst>
              </p14:cNvPr>
              <p14:cNvContentPartPr/>
              <p14:nvPr/>
            </p14:nvContentPartPr>
            <p14:xfrm>
              <a:off x="10537597" y="5234139"/>
              <a:ext cx="264960" cy="39132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BE6CE09B-1922-DE42-91DC-5CF5016A1D7F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0530047" y="5226586"/>
                <a:ext cx="279700" cy="40606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368648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959AB7-6B79-F046-849C-659BA6263097}"/>
              </a:ext>
            </a:extLst>
          </p:cNvPr>
          <p:cNvSpPr txBox="1"/>
          <p:nvPr/>
        </p:nvSpPr>
        <p:spPr>
          <a:xfrm>
            <a:off x="567557" y="536027"/>
            <a:ext cx="1102832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Important concepts, symbols, and equations</a:t>
            </a:r>
            <a:r>
              <a:rPr lang="en-US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(cont.)</a:t>
            </a:r>
            <a:endParaRPr lang="en-US" sz="24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Setpoint PD control</a:t>
            </a: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4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 ≠ 0</a:t>
            </a:r>
          </a:p>
          <a:p>
            <a:endParaRPr lang="en-US" sz="2400" i="1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3B051D4-6A89-4145-8569-66441704A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FD2375F-95D8-B64C-9175-9AC99A981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5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A0FBD65-422B-7048-B712-AC8D49B32EC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52685" y="854682"/>
            <a:ext cx="2743201" cy="18666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D8D9FB1-DEDF-4F4A-8A16-50DEE3C995A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7556" y="1966988"/>
            <a:ext cx="6179753" cy="2851655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7E6AA543-5C7C-8648-B24C-E3B351388A60}"/>
              </a:ext>
            </a:extLst>
          </p:cNvPr>
          <p:cNvGrpSpPr/>
          <p:nvPr/>
        </p:nvGrpSpPr>
        <p:grpSpPr>
          <a:xfrm>
            <a:off x="7660649" y="4685294"/>
            <a:ext cx="2321551" cy="1055386"/>
            <a:chOff x="9820184" y="4601681"/>
            <a:chExt cx="2321551" cy="1055386"/>
          </a:xfrm>
        </p:grpSpPr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909096E1-B1CC-D94E-B139-9B6FBEA9A25A}"/>
                </a:ext>
              </a:extLst>
            </p:cNvPr>
            <p:cNvSpPr/>
            <p:nvPr/>
          </p:nvSpPr>
          <p:spPr>
            <a:xfrm>
              <a:off x="9822850" y="4601681"/>
              <a:ext cx="2318885" cy="1055386"/>
            </a:xfrm>
            <a:prstGeom prst="roundRect">
              <a:avLst/>
            </a:prstGeom>
            <a:solidFill>
              <a:srgbClr val="FFFF00">
                <a:alpha val="94902"/>
              </a:srgbClr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314F7A4-F483-9B41-A761-5CDDC5887092}"/>
                </a:ext>
              </a:extLst>
            </p:cNvPr>
            <p:cNvSpPr txBox="1"/>
            <p:nvPr/>
          </p:nvSpPr>
          <p:spPr>
            <a:xfrm>
              <a:off x="9820184" y="4640203"/>
              <a:ext cx="232155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Nonhomogeneous.</a:t>
              </a:r>
            </a:p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What is the steady-</a:t>
              </a:r>
            </a:p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state error?</a:t>
              </a: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A2C86E2F-4E2A-1A4D-9E74-6BCD4089F8BD}"/>
                  </a:ext>
                </a:extLst>
              </p14:cNvPr>
              <p14:cNvContentPartPr/>
              <p14:nvPr/>
            </p14:nvContentPartPr>
            <p14:xfrm>
              <a:off x="5620357" y="5294979"/>
              <a:ext cx="186480" cy="12888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A2C86E2F-4E2A-1A4D-9E74-6BCD4089F8B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612797" y="5287419"/>
                <a:ext cx="20160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C3CA578D-21CF-E04C-853E-615630AFDB4E}"/>
                  </a:ext>
                </a:extLst>
              </p14:cNvPr>
              <p14:cNvContentPartPr/>
              <p14:nvPr/>
            </p14:nvContentPartPr>
            <p14:xfrm>
              <a:off x="5890357" y="5139459"/>
              <a:ext cx="264600" cy="4305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C3CA578D-21CF-E04C-853E-615630AFDB4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882797" y="5131899"/>
                <a:ext cx="279720" cy="44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5C3A7C64-9E33-214B-9A02-9AB588C6C84B}"/>
                  </a:ext>
                </a:extLst>
              </p14:cNvPr>
              <p14:cNvContentPartPr/>
              <p14:nvPr/>
            </p14:nvContentPartPr>
            <p14:xfrm>
              <a:off x="5249557" y="5197419"/>
              <a:ext cx="277920" cy="3196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5C3A7C64-9E33-214B-9A02-9AB588C6C84B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241997" y="5189859"/>
                <a:ext cx="293040" cy="33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E3EC2ECA-78A1-5A4F-B440-DE855CC71FFA}"/>
                  </a:ext>
                </a:extLst>
              </p14:cNvPr>
              <p14:cNvContentPartPr/>
              <p14:nvPr/>
            </p14:nvContentPartPr>
            <p14:xfrm>
              <a:off x="4768957" y="5246739"/>
              <a:ext cx="365040" cy="31104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E3EC2ECA-78A1-5A4F-B440-DE855CC71FFA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761390" y="5239179"/>
                <a:ext cx="380175" cy="32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71E7C950-750E-0242-A45D-1C88D10381E8}"/>
                  </a:ext>
                </a:extLst>
              </p14:cNvPr>
              <p14:cNvContentPartPr/>
              <p14:nvPr/>
            </p14:nvContentPartPr>
            <p14:xfrm>
              <a:off x="6859117" y="5627979"/>
              <a:ext cx="324000" cy="38232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71E7C950-750E-0242-A45D-1C88D10381E8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851557" y="5620412"/>
                <a:ext cx="339120" cy="3974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001F56E2-CC02-9B4D-9EB2-BC6F3EA183BA}"/>
                  </a:ext>
                </a:extLst>
              </p14:cNvPr>
              <p14:cNvContentPartPr/>
              <p14:nvPr/>
            </p14:nvContentPartPr>
            <p14:xfrm>
              <a:off x="6258637" y="5178699"/>
              <a:ext cx="1375560" cy="39456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001F56E2-CC02-9B4D-9EB2-BC6F3EA183B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251077" y="5171139"/>
                <a:ext cx="1390680" cy="409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850000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959AB7-6B79-F046-849C-659BA6263097}"/>
              </a:ext>
            </a:extLst>
          </p:cNvPr>
          <p:cNvSpPr txBox="1"/>
          <p:nvPr/>
        </p:nvSpPr>
        <p:spPr>
          <a:xfrm>
            <a:off x="567557" y="536027"/>
            <a:ext cx="110283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Important concepts, symbols, and equations</a:t>
            </a:r>
            <a:r>
              <a:rPr lang="en-US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(cont.)</a:t>
            </a:r>
            <a:endParaRPr lang="en-US" sz="24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3B051D4-6A89-4145-8569-66441704A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FD2375F-95D8-B64C-9175-9AC99A981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6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871AC01-9251-1C42-9EFD-4B4A5015F73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522" y="1579842"/>
            <a:ext cx="8903368" cy="439922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182BE69-921C-0846-9DB8-E4C7FF3315AA}"/>
              </a:ext>
            </a:extLst>
          </p:cNvPr>
          <p:cNvSpPr txBox="1"/>
          <p:nvPr/>
        </p:nvSpPr>
        <p:spPr>
          <a:xfrm>
            <a:off x="9711890" y="4186990"/>
            <a:ext cx="9412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𝜃</a:t>
            </a:r>
            <a:r>
              <a:rPr lang="en-US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9B32F9B-95C4-5E4D-951A-7BF561749782}"/>
              </a:ext>
            </a:extLst>
          </p:cNvPr>
          <p:cNvSpPr txBox="1"/>
          <p:nvPr/>
        </p:nvSpPr>
        <p:spPr>
          <a:xfrm>
            <a:off x="8462457" y="5706045"/>
            <a:ext cx="16385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𝜃(0) = −𝜋/2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23F73C70-BC8A-534C-B532-8705C069DBF4}"/>
                  </a:ext>
                </a:extLst>
              </p14:cNvPr>
              <p14:cNvContentPartPr/>
              <p14:nvPr/>
            </p14:nvContentPartPr>
            <p14:xfrm>
              <a:off x="740917" y="2246499"/>
              <a:ext cx="491400" cy="49824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23F73C70-BC8A-534C-B532-8705C069DBF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33363" y="2238944"/>
                <a:ext cx="506509" cy="51298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8AA83965-1518-514C-B01D-968E0F84E677}"/>
                  </a:ext>
                </a:extLst>
              </p14:cNvPr>
              <p14:cNvContentPartPr/>
              <p14:nvPr/>
            </p14:nvContentPartPr>
            <p14:xfrm>
              <a:off x="9396037" y="4455099"/>
              <a:ext cx="199440" cy="5032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8AA83965-1518-514C-B01D-968E0F84E67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388477" y="4447899"/>
                <a:ext cx="214560" cy="51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682BF21F-F425-2D41-B599-EA7B150DCC2D}"/>
                  </a:ext>
                </a:extLst>
              </p14:cNvPr>
              <p14:cNvContentPartPr/>
              <p14:nvPr/>
            </p14:nvContentPartPr>
            <p14:xfrm>
              <a:off x="9698437" y="4697739"/>
              <a:ext cx="786240" cy="33408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682BF21F-F425-2D41-B599-EA7B150DCC2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690874" y="4690539"/>
                <a:ext cx="801367" cy="349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13062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959AB7-6B79-F046-849C-659BA6263097}"/>
              </a:ext>
            </a:extLst>
          </p:cNvPr>
          <p:cNvSpPr txBox="1"/>
          <p:nvPr/>
        </p:nvSpPr>
        <p:spPr>
          <a:xfrm>
            <a:off x="567557" y="536027"/>
            <a:ext cx="110283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Important concepts, symbols, and equations</a:t>
            </a:r>
            <a:r>
              <a:rPr lang="en-US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(cont.)</a:t>
            </a:r>
            <a:endParaRPr lang="en-US" sz="24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Setpoint PID control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 ≠ 0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3B051D4-6A89-4145-8569-66441704A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FD2375F-95D8-B64C-9175-9AC99A981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7</a:t>
            </a:fld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686AAE8-C711-C64C-B2A8-CDD24FE820D8}"/>
              </a:ext>
            </a:extLst>
          </p:cNvPr>
          <p:cNvGrpSpPr/>
          <p:nvPr/>
        </p:nvGrpSpPr>
        <p:grpSpPr>
          <a:xfrm>
            <a:off x="644557" y="1921067"/>
            <a:ext cx="4623989" cy="1849595"/>
            <a:chOff x="567557" y="2060722"/>
            <a:chExt cx="5313479" cy="2125391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134AF15D-7EAA-B042-BC6C-6FB2E375263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67557" y="2060722"/>
              <a:ext cx="5313479" cy="2125391"/>
            </a:xfrm>
            <a:prstGeom prst="rect">
              <a:avLst/>
            </a:prstGeom>
          </p:spPr>
        </p:pic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29E64DB4-49EA-044B-B9A7-3E5D5EC58842}"/>
                </a:ext>
              </a:extLst>
            </p:cNvPr>
            <p:cNvGrpSpPr/>
            <p:nvPr/>
          </p:nvGrpSpPr>
          <p:grpSpPr>
            <a:xfrm>
              <a:off x="3561319" y="3615358"/>
              <a:ext cx="627303" cy="386045"/>
              <a:chOff x="5886450" y="3232150"/>
              <a:chExt cx="627303" cy="386045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D7F0F691-05A8-7C4A-B075-EB017A047F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886450" y="3232150"/>
                <a:ext cx="288959" cy="271446"/>
              </a:xfrm>
              <a:prstGeom prst="rect">
                <a:avLst/>
              </a:prstGeom>
            </p:spPr>
          </p:pic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5AE2679-4D0B-9440-B7C4-5A50D015FA4F}"/>
                  </a:ext>
                </a:extLst>
              </p:cNvPr>
              <p:cNvSpPr txBox="1"/>
              <p:nvPr/>
            </p:nvSpPr>
            <p:spPr>
              <a:xfrm>
                <a:off x="6030929" y="3279641"/>
                <a:ext cx="48282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6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</a:t>
                </a:r>
                <a:endPara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FC732010-BE80-0746-B8F7-8186DB9516D8}"/>
                </a:ext>
              </a:extLst>
            </p:cNvPr>
            <p:cNvSpPr/>
            <p:nvPr/>
          </p:nvSpPr>
          <p:spPr>
            <a:xfrm>
              <a:off x="2329314" y="2945332"/>
              <a:ext cx="1709286" cy="616016"/>
            </a:xfrm>
            <a:prstGeom prst="ellipse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6C65ADC8-AF92-B34F-A5EF-7439BB9AC62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4542" y="4019270"/>
            <a:ext cx="6402404" cy="207661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CA57A097-2BC5-534A-B85A-91051232C618}"/>
                  </a:ext>
                </a:extLst>
              </p14:cNvPr>
              <p14:cNvContentPartPr/>
              <p14:nvPr/>
            </p14:nvContentPartPr>
            <p14:xfrm>
              <a:off x="4548637" y="3245139"/>
              <a:ext cx="892080" cy="21240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CA57A097-2BC5-534A-B85A-91051232C61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541077" y="3237579"/>
                <a:ext cx="907200" cy="22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DE47D60C-760E-A946-90D0-6EFB70F384DC}"/>
                  </a:ext>
                </a:extLst>
              </p14:cNvPr>
              <p14:cNvContentPartPr/>
              <p14:nvPr/>
            </p14:nvContentPartPr>
            <p14:xfrm>
              <a:off x="3949237" y="3384099"/>
              <a:ext cx="477000" cy="14580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DE47D60C-760E-A946-90D0-6EFB70F384D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941677" y="3376539"/>
                <a:ext cx="492120" cy="16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6D3F34CD-A1C6-A744-BEFF-8E23543B878B}"/>
                  </a:ext>
                </a:extLst>
              </p14:cNvPr>
              <p14:cNvContentPartPr/>
              <p14:nvPr/>
            </p14:nvContentPartPr>
            <p14:xfrm>
              <a:off x="5651677" y="3228219"/>
              <a:ext cx="193680" cy="16020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6D3F34CD-A1C6-A744-BEFF-8E23543B878B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644117" y="3220659"/>
                <a:ext cx="208800" cy="17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903F24C1-7BE6-C847-9E45-9ED37436D1C3}"/>
                  </a:ext>
                </a:extLst>
              </p14:cNvPr>
              <p14:cNvContentPartPr/>
              <p14:nvPr/>
            </p14:nvContentPartPr>
            <p14:xfrm>
              <a:off x="5871997" y="3243339"/>
              <a:ext cx="103320" cy="2008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903F24C1-7BE6-C847-9E45-9ED37436D1C3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864437" y="3235779"/>
                <a:ext cx="11844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7331A849-D06E-2348-AA1F-6706DFD0535E}"/>
                  </a:ext>
                </a:extLst>
              </p14:cNvPr>
              <p14:cNvContentPartPr/>
              <p14:nvPr/>
            </p14:nvContentPartPr>
            <p14:xfrm>
              <a:off x="6014557" y="3197259"/>
              <a:ext cx="118440" cy="12456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7331A849-D06E-2348-AA1F-6706DFD0535E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006997" y="3189699"/>
                <a:ext cx="133560" cy="13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2ECDF327-7600-454C-ACD8-FD13E554BB23}"/>
                  </a:ext>
                </a:extLst>
              </p14:cNvPr>
              <p14:cNvContentPartPr/>
              <p14:nvPr/>
            </p14:nvContentPartPr>
            <p14:xfrm>
              <a:off x="6224077" y="3200859"/>
              <a:ext cx="110880" cy="828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2ECDF327-7600-454C-ACD8-FD13E554BB23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216517" y="3193299"/>
                <a:ext cx="126000" cy="9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866324D7-DEED-C141-B01B-84A450FA473B}"/>
                  </a:ext>
                </a:extLst>
              </p14:cNvPr>
              <p14:cNvContentPartPr/>
              <p14:nvPr/>
            </p14:nvContentPartPr>
            <p14:xfrm>
              <a:off x="6356197" y="3210939"/>
              <a:ext cx="78120" cy="7488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866324D7-DEED-C141-B01B-84A450FA473B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6348637" y="3203379"/>
                <a:ext cx="92880" cy="9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4874980E-0A05-FF45-BCEC-7603CAFCA296}"/>
                  </a:ext>
                </a:extLst>
              </p14:cNvPr>
              <p14:cNvContentPartPr/>
              <p14:nvPr/>
            </p14:nvContentPartPr>
            <p14:xfrm>
              <a:off x="6496957" y="3145059"/>
              <a:ext cx="85320" cy="12996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4874980E-0A05-FF45-BCEC-7603CAFCA296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6489397" y="3137499"/>
                <a:ext cx="100440" cy="14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51346D18-8DD1-7747-A51A-32933729BC3F}"/>
                  </a:ext>
                </a:extLst>
              </p14:cNvPr>
              <p14:cNvContentPartPr/>
              <p14:nvPr/>
            </p14:nvContentPartPr>
            <p14:xfrm>
              <a:off x="6707917" y="3042459"/>
              <a:ext cx="178560" cy="19836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51346D18-8DD1-7747-A51A-32933729BC3F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6700357" y="3034899"/>
                <a:ext cx="193680" cy="21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825849EA-14E5-DD4B-BDFC-B78AD0105E05}"/>
                  </a:ext>
                </a:extLst>
              </p14:cNvPr>
              <p14:cNvContentPartPr/>
              <p14:nvPr/>
            </p14:nvContentPartPr>
            <p14:xfrm>
              <a:off x="7131637" y="3136419"/>
              <a:ext cx="18360" cy="10800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825849EA-14E5-DD4B-BDFC-B78AD0105E05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7124077" y="3128859"/>
                <a:ext cx="33480" cy="12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0B0FA4E7-1287-5349-B43A-34F875717A43}"/>
                  </a:ext>
                </a:extLst>
              </p14:cNvPr>
              <p14:cNvContentPartPr/>
              <p14:nvPr/>
            </p14:nvContentPartPr>
            <p14:xfrm>
              <a:off x="7098517" y="3050379"/>
              <a:ext cx="12240" cy="1296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0B0FA4E7-1287-5349-B43A-34F875717A43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7090957" y="3042819"/>
                <a:ext cx="27360" cy="2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DB90182B-611B-E94F-9561-89261323250F}"/>
                  </a:ext>
                </a:extLst>
              </p14:cNvPr>
              <p14:cNvContentPartPr/>
              <p14:nvPr/>
            </p14:nvContentPartPr>
            <p14:xfrm>
              <a:off x="7228837" y="3097899"/>
              <a:ext cx="117000" cy="13464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DB90182B-611B-E94F-9561-89261323250F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7221277" y="3090339"/>
                <a:ext cx="131760" cy="14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A91D3030-BB53-FA4B-934D-56C6D13085C0}"/>
                  </a:ext>
                </a:extLst>
              </p14:cNvPr>
              <p14:cNvContentPartPr/>
              <p14:nvPr/>
            </p14:nvContentPartPr>
            <p14:xfrm>
              <a:off x="7543477" y="2979459"/>
              <a:ext cx="745920" cy="31788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A91D3030-BB53-FA4B-934D-56C6D13085C0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7536274" y="2971890"/>
                <a:ext cx="761047" cy="33301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CCD131C0-10FF-D54A-92BE-8CE9FA6999BC}"/>
                  </a:ext>
                </a:extLst>
              </p14:cNvPr>
              <p14:cNvContentPartPr/>
              <p14:nvPr/>
            </p14:nvContentPartPr>
            <p14:xfrm>
              <a:off x="8428357" y="2932299"/>
              <a:ext cx="883800" cy="34164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CCD131C0-10FF-D54A-92BE-8CE9FA6999BC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8420797" y="2924739"/>
                <a:ext cx="898920" cy="35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A460F605-031B-EE4B-A32E-4EDF8B460CA8}"/>
                  </a:ext>
                </a:extLst>
              </p14:cNvPr>
              <p14:cNvContentPartPr/>
              <p14:nvPr/>
            </p14:nvContentPartPr>
            <p14:xfrm>
              <a:off x="10867717" y="2813859"/>
              <a:ext cx="761400" cy="32652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A460F605-031B-EE4B-A32E-4EDF8B460CA8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10860157" y="2806291"/>
                <a:ext cx="776520" cy="34165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EDAF559C-4E78-A34A-B3D5-C2E088623069}"/>
                  </a:ext>
                </a:extLst>
              </p14:cNvPr>
              <p14:cNvContentPartPr/>
              <p14:nvPr/>
            </p14:nvContentPartPr>
            <p14:xfrm>
              <a:off x="10018837" y="2876859"/>
              <a:ext cx="712080" cy="37692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EDAF559C-4E78-A34A-B3D5-C2E088623069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10011281" y="2869659"/>
                <a:ext cx="726833" cy="39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BB9B0F30-29AA-F048-943F-E97827C28A71}"/>
                  </a:ext>
                </a:extLst>
              </p14:cNvPr>
              <p14:cNvContentPartPr/>
              <p14:nvPr/>
            </p14:nvContentPartPr>
            <p14:xfrm>
              <a:off x="9451117" y="3039219"/>
              <a:ext cx="447840" cy="15228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BB9B0F30-29AA-F048-943F-E97827C28A71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9443563" y="3031677"/>
                <a:ext cx="462948" cy="16736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439021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959AB7-6B79-F046-849C-659BA6263097}"/>
              </a:ext>
            </a:extLst>
          </p:cNvPr>
          <p:cNvSpPr txBox="1"/>
          <p:nvPr/>
        </p:nvSpPr>
        <p:spPr>
          <a:xfrm>
            <a:off x="567557" y="536027"/>
            <a:ext cx="110283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Important concepts, symbols, and equations</a:t>
            </a:r>
            <a:r>
              <a:rPr lang="en-US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(cont.)</a:t>
            </a:r>
            <a:endParaRPr lang="en-US" sz="24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3B051D4-6A89-4145-8569-66441704A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FD2375F-95D8-B64C-9175-9AC99A981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8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2D45889-CE6E-7E40-8BCC-D9C6209BB86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2482" y="1116529"/>
            <a:ext cx="5201961" cy="50195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FBAE1CD-6E9D-534A-BD5A-8C24E7CB13DB}"/>
              </a:ext>
            </a:extLst>
          </p:cNvPr>
          <p:cNvSpPr txBox="1"/>
          <p:nvPr/>
        </p:nvSpPr>
        <p:spPr>
          <a:xfrm>
            <a:off x="1270535" y="1626670"/>
            <a:ext cx="254268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root locus for</a:t>
            </a:r>
          </a:p>
          <a:p>
            <a:pPr algn="ctr"/>
            <a:r>
              <a:rPr lang="en-US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sz="24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sz="24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constant </a:t>
            </a:r>
          </a:p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and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increasing</a:t>
            </a:r>
          </a:p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from zero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1B55CBD-976C-C340-96C0-F08F0BC491C6}"/>
              </a:ext>
            </a:extLst>
          </p:cNvPr>
          <p:cNvGrpSpPr/>
          <p:nvPr/>
        </p:nvGrpSpPr>
        <p:grpSpPr>
          <a:xfrm>
            <a:off x="6784874" y="1171611"/>
            <a:ext cx="4457433" cy="2690075"/>
            <a:chOff x="6784874" y="1587270"/>
            <a:chExt cx="4457433" cy="2690075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73D346FC-F614-4A43-B9C2-C050CF08880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784874" y="1587270"/>
              <a:ext cx="4361181" cy="2690075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F7EC983-CE22-1149-96F2-71A5B73203C5}"/>
                </a:ext>
              </a:extLst>
            </p:cNvPr>
            <p:cNvSpPr/>
            <p:nvPr/>
          </p:nvSpPr>
          <p:spPr>
            <a:xfrm>
              <a:off x="6784874" y="1626670"/>
              <a:ext cx="4457433" cy="99140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E6DE620-9616-544E-B184-BDA3CB4430E5}"/>
              </a:ext>
            </a:extLst>
          </p:cNvPr>
          <p:cNvGrpSpPr/>
          <p:nvPr/>
        </p:nvGrpSpPr>
        <p:grpSpPr>
          <a:xfrm>
            <a:off x="7303974" y="4524214"/>
            <a:ext cx="3772294" cy="1342723"/>
            <a:chOff x="7602357" y="4849599"/>
            <a:chExt cx="3772294" cy="1342723"/>
          </a:xfrm>
        </p:grpSpPr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03C22EDA-47D2-F844-8C39-D87921991C8B}"/>
                </a:ext>
              </a:extLst>
            </p:cNvPr>
            <p:cNvSpPr/>
            <p:nvPr/>
          </p:nvSpPr>
          <p:spPr>
            <a:xfrm>
              <a:off x="7602357" y="4849599"/>
              <a:ext cx="3751443" cy="1342723"/>
            </a:xfrm>
            <a:prstGeom prst="roundRect">
              <a:avLst/>
            </a:prstGeom>
            <a:solidFill>
              <a:srgbClr val="FFFF00">
                <a:alpha val="94902"/>
              </a:srgbClr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56797AB-BA41-C248-9A2C-0FC1DCDB4041}"/>
                </a:ext>
              </a:extLst>
            </p:cNvPr>
            <p:cNvSpPr txBox="1"/>
            <p:nvPr/>
          </p:nvSpPr>
          <p:spPr>
            <a:xfrm>
              <a:off x="7748337" y="4901190"/>
              <a:ext cx="3626314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K</a:t>
              </a:r>
              <a:r>
                <a:rPr lang="en-US" sz="2400" i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</a:t>
              </a:r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 improves steady-state</a:t>
              </a:r>
            </a:p>
            <a:p>
              <a:pPr algn="l"/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response but can worsen</a:t>
              </a:r>
            </a:p>
            <a:p>
              <a:pPr algn="l"/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the transient response.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787918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959AB7-6B79-F046-849C-659BA6263097}"/>
              </a:ext>
            </a:extLst>
          </p:cNvPr>
          <p:cNvSpPr txBox="1"/>
          <p:nvPr/>
        </p:nvSpPr>
        <p:spPr>
          <a:xfrm>
            <a:off x="567557" y="536027"/>
            <a:ext cx="110283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Important concepts, symbols, and equations</a:t>
            </a:r>
            <a:r>
              <a:rPr lang="en-US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(cont.)</a:t>
            </a:r>
            <a:endParaRPr lang="en-US" sz="24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3B051D4-6A89-4145-8569-66441704A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FD2375F-95D8-B64C-9175-9AC99A981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9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CD95C45-C6EC-2F44-AA40-A45B3EFC092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5032" y="1482290"/>
            <a:ext cx="8452426" cy="4186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1056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FFFFFF">
            <a:alpha val="94902"/>
          </a:srgbClr>
        </a:solidFill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 algn="l">
          <a:defRPr sz="2400" dirty="0" smtClean="0"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14321</TotalTime>
  <Words>426</Words>
  <Application>Microsoft Macintosh PowerPoint</Application>
  <PresentationFormat>Widescreen</PresentationFormat>
  <Paragraphs>114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Calibri</vt:lpstr>
      <vt:lpstr>Calibri Light</vt:lpstr>
      <vt:lpstr>Cambria Math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Kevin M Lynch</dc:creator>
  <cp:lastModifiedBy>Kevin M Lynch</cp:lastModifiedBy>
  <cp:revision>658</cp:revision>
  <cp:lastPrinted>2020-11-13T20:21:54Z</cp:lastPrinted>
  <dcterms:created xsi:type="dcterms:W3CDTF">2020-09-16T15:38:21Z</dcterms:created>
  <dcterms:modified xsi:type="dcterms:W3CDTF">2020-11-24T04:54:48Z</dcterms:modified>
</cp:coreProperties>
</file>